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8" r:id="rId4"/>
    <p:sldMasterId id="2147483719" r:id="rId5"/>
    <p:sldMasterId id="214748372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0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002"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oping.se/omsorg-och-hjalp/aldre/boende/fragor-och-svar-om-bistandsbedomt-trygghetsboend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0d4a89aa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20d4a89aa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2328962a92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2328962a92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1afc709d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1afc709d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Befintliga hemtjänstområden är basen i modellen.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1a6979579_4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21a6979579_4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1700"/>
              </a:spcAft>
              <a:buClr>
                <a:schemeClr val="dk1"/>
              </a:buClr>
              <a:buSzPts val="1100"/>
              <a:buFont typeface="Arial"/>
              <a:buNone/>
            </a:pPr>
            <a:r>
              <a:rPr lang="sv">
                <a:solidFill>
                  <a:schemeClr val="dk1"/>
                </a:solidFill>
              </a:rPr>
              <a:t>Social- och omsorgsförvaltningen och verksamheterna arbetar tillsammans i ett införandeprojektet . Syftet är att skapa goda förutsättningar inför omställningen. Projektet har åtta delprojekt.</a:t>
            </a:r>
            <a:br>
              <a:rPr lang="sv">
                <a:solidFill>
                  <a:schemeClr val="dk1"/>
                </a:solidFill>
              </a:rPr>
            </a:br>
            <a:r>
              <a:rPr lang="sv">
                <a:solidFill>
                  <a:schemeClr val="dk1"/>
                </a:solidFill>
              </a:rPr>
              <a:t>Projektet har en styrgrupp som säkerställer att projektet ligger i linje med övergripande mål på kommun- och förvaltningsnivå och tar beslut på strategisk nivå.</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0fb715d8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20fb715d8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28eddc2e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28eddc2e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Fixa till benämning och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0cfecf887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20cfecf887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t/>
            </a:r>
            <a:endParaRPr sz="1000">
              <a:solidFill>
                <a:srgbClr val="333333"/>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0cfecf887_2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20cfecf887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t/>
            </a:r>
            <a:endParaRPr sz="1000">
              <a:solidFill>
                <a:srgbClr val="333333"/>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20cfecf887_2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20cfecf887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u="sng">
                <a:solidFill>
                  <a:srgbClr val="1155CC"/>
                </a:solidFill>
                <a:hlinkClick r:id="rId2">
                  <a:extLst>
                    <a:ext uri="{A12FA001-AC4F-418D-AE19-62706E023703}">
                      <ahyp:hlinkClr val="tx"/>
                    </a:ext>
                  </a:extLst>
                </a:hlinkClick>
              </a:rPr>
              <a:t>Mer information om biståndsbedömda trygghetsboenden - FAQ </a:t>
            </a:r>
            <a:endParaRPr>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2314376d81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2314376d81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1000">
                <a:solidFill>
                  <a:srgbClr val="333333"/>
                </a:solidFill>
                <a:highlight>
                  <a:schemeClr val="lt1"/>
                </a:highlight>
              </a:rPr>
              <a:t>Med verksamhetsövergång menas att en verksamhet eller en del av verksamhet behåller sin identitet, men övergår till och utförs av en annan juridisk eller fysisk person än tidigare. Verksamheten övergår från en överlåtare till en förvärvare.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24fbbbc5f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24fbbbc5f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1000">
                <a:solidFill>
                  <a:srgbClr val="333333"/>
                </a:solidFill>
                <a:highlight>
                  <a:schemeClr val="lt1"/>
                </a:highlight>
              </a:rPr>
              <a:t>Med verksamhetsövergång menas att en verksamhet eller en del av verksamhet behåller sin identitet, men övergår till och utförs av en annan juridisk eller fysisk person än tidigare. Verksamheten övergår från en överlåtare till en förvärvare.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328962a9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328962a9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1afc709d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1afc709d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Utdrag från huvudavtalet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sv"/>
              <a:t>8.4 </a:t>
            </a:r>
            <a:r>
              <a:rPr lang="sv"/>
              <a:t>Personalfrågor</a:t>
            </a:r>
            <a:endParaRPr/>
          </a:p>
          <a:p>
            <a:pPr indent="0" lvl="0" marL="0" rtl="0" algn="l">
              <a:spcBef>
                <a:spcPts val="0"/>
              </a:spcBef>
              <a:spcAft>
                <a:spcPts val="0"/>
              </a:spcAft>
              <a:buClr>
                <a:schemeClr val="dk1"/>
              </a:buClr>
              <a:buSzPts val="1100"/>
              <a:buFont typeface="Arial"/>
              <a:buNone/>
            </a:pPr>
            <a:r>
              <a:rPr lang="sv"/>
              <a:t>8.4.1 Beställaren kan inte i förväg avgöra om Avtalet medför en verksamhetsövergång enligt 6 b § lagen (1982:80) om anställningsskydd (LAS). Om Avtalet och omständigheterna leder till sådan verksamhetsövergång ska reglerna för detta följas.</a:t>
            </a:r>
            <a:endParaRPr/>
          </a:p>
          <a:p>
            <a:pPr indent="0" lvl="0" marL="0" rtl="0" algn="l">
              <a:spcBef>
                <a:spcPts val="0"/>
              </a:spcBef>
              <a:spcAft>
                <a:spcPts val="0"/>
              </a:spcAft>
              <a:buClr>
                <a:schemeClr val="dk1"/>
              </a:buClr>
              <a:buSzPts val="1100"/>
              <a:buFont typeface="Arial"/>
              <a:buNone/>
            </a:pPr>
            <a:r>
              <a:rPr lang="sv"/>
              <a:t>8.4.2 Oavsett om verksamhetsövergång blir aktuellt eller inte, ser Beställaren positivt på personalkontinuitet och att personalen ges möjlighet att bli kvar i den/det verksamhet/geografiska område de primärt arbetar i innan Startdagen.</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2328962a92_2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2328962a92_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2328962a92_2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2328962a92_2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24fbbbc5fb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24fbbbc5fb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24fbbbc5fb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24fbbbc5fb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22f3460ab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22f3460ab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24f4b97b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24f4b97b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24f4b97b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24f4b97b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2314376d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2314376d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328962a92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328962a92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2f3460ab8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22f3460ab8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solidFill>
                  <a:schemeClr val="dk1"/>
                </a:solidFill>
              </a:rPr>
              <a:t>Frågor och svar om biståndsbedömt trygghetsboende: https://www.linkoping.se/omsorg-och-hjalp/aldre/boende/fragor-och-svar-om-bistandsbedomt-trygghetsboende/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afc709d9c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afc709d9c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1afc709d9c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1afc709d9c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
              <a:t>Framtidens vård och omsorg i hemmet går helt i linje med arbetet med Nära vård (bilden är tagen från Nära vård)</a:t>
            </a:r>
            <a:endParaRPr/>
          </a:p>
        </p:txBody>
      </p:sp>
      <p:sp>
        <p:nvSpPr>
          <p:cNvPr id="324" name="Google Shape;324;g11afc709d9c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0fb715d83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0fb715d83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a:solidFill>
                  <a:schemeClr val="dk1"/>
                </a:solidFill>
              </a:rPr>
              <a:t>Om arbetet inom vård och omsorg fortsätter som idag kommer vare sig finansieringen, vårdplatserna, personalen eller andra resurser vara tillräckliga.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0fb715d8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20fb715d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21a697957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21a697957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7"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768096" y="438912"/>
            <a:ext cx="7290000" cy="11247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rgbClr val="0C0C0C"/>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768096" y="1714500"/>
            <a:ext cx="7290000" cy="3017400"/>
          </a:xfrm>
          <a:prstGeom prst="rect">
            <a:avLst/>
          </a:prstGeom>
          <a:noFill/>
          <a:ln>
            <a:noFill/>
          </a:ln>
        </p:spPr>
        <p:txBody>
          <a:bodyPr anchorCtr="0" anchor="t" bIns="34275" lIns="34275" spcFirstLastPara="1" rIns="34275"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53" name="Google Shape;53;p13"/>
          <p:cNvSpPr txBox="1"/>
          <p:nvPr>
            <p:ph idx="10" type="dt"/>
          </p:nvPr>
        </p:nvSpPr>
        <p:spPr>
          <a:xfrm>
            <a:off x="768097" y="4853028"/>
            <a:ext cx="1615500" cy="205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632199" y="4853028"/>
            <a:ext cx="4426200" cy="205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8128000" y="4853028"/>
            <a:ext cx="730500" cy="205800"/>
          </a:xfrm>
          <a:prstGeom prst="rect">
            <a:avLst/>
          </a:prstGeom>
          <a:noFill/>
          <a:ln>
            <a:noFill/>
          </a:ln>
        </p:spPr>
        <p:txBody>
          <a:bodyPr anchorCtr="0" anchor="ctr" bIns="34275" lIns="68575" spcFirstLastPara="1" rIns="68575" wrap="square" tIns="34275">
            <a:normAutofit lnSpcReduction="10000"/>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_2">
    <p:spTree>
      <p:nvGrpSpPr>
        <p:cNvPr id="56" name="Shape 56"/>
        <p:cNvGrpSpPr/>
        <p:nvPr/>
      </p:nvGrpSpPr>
      <p:grpSpPr>
        <a:xfrm>
          <a:off x="0" y="0"/>
          <a:ext cx="0" cy="0"/>
          <a:chOff x="0" y="0"/>
          <a:chExt cx="0" cy="0"/>
        </a:xfrm>
      </p:grpSpPr>
      <p:sp>
        <p:nvSpPr>
          <p:cNvPr id="57" name="Google Shape;57;p14"/>
          <p:cNvSpPr txBox="1"/>
          <p:nvPr>
            <p:ph type="title"/>
          </p:nvPr>
        </p:nvSpPr>
        <p:spPr>
          <a:xfrm>
            <a:off x="791766" y="540000"/>
            <a:ext cx="7560600" cy="756000"/>
          </a:xfrm>
          <a:prstGeom prst="rect">
            <a:avLst/>
          </a:prstGeom>
          <a:noFill/>
          <a:ln>
            <a:noFill/>
          </a:ln>
        </p:spPr>
        <p:txBody>
          <a:bodyPr anchorCtr="0" anchor="b" bIns="35100" lIns="0" spcFirstLastPara="1" rIns="0" wrap="square" tIns="0">
            <a:normAutofit/>
          </a:bodyPr>
          <a:lstStyle>
            <a:lvl1pPr lvl="0" rtl="0" algn="l">
              <a:lnSpc>
                <a:spcPct val="90000"/>
              </a:lnSpc>
              <a:spcBef>
                <a:spcPts val="0"/>
              </a:spcBef>
              <a:spcAft>
                <a:spcPts val="0"/>
              </a:spcAft>
              <a:buClr>
                <a:schemeClr val="dk1"/>
              </a:buClr>
              <a:buSzPts val="2800"/>
              <a:buFont typeface="Times New Roman"/>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rm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1200"/>
              </a:spcBef>
              <a:spcAft>
                <a:spcPts val="0"/>
              </a:spcAft>
              <a:buClr>
                <a:schemeClr val="dk1"/>
              </a:buClr>
              <a:buSzPts val="1300"/>
              <a:buChar char="○"/>
              <a:defRPr>
                <a:solidFill>
                  <a:schemeClr val="dk1"/>
                </a:solidFill>
              </a:defRPr>
            </a:lvl2pPr>
            <a:lvl3pPr indent="-311150" lvl="2" marL="1371600" rtl="0" algn="l">
              <a:lnSpc>
                <a:spcPct val="100000"/>
              </a:lnSpc>
              <a:spcBef>
                <a:spcPts val="1200"/>
              </a:spcBef>
              <a:spcAft>
                <a:spcPts val="0"/>
              </a:spcAft>
              <a:buClr>
                <a:schemeClr val="dk1"/>
              </a:buClr>
              <a:buSzPts val="1300"/>
              <a:buChar char="■"/>
              <a:defRPr>
                <a:solidFill>
                  <a:schemeClr val="dk1"/>
                </a:solidFill>
              </a:defRPr>
            </a:lvl3pPr>
            <a:lvl4pPr indent="-311150" lvl="3" marL="1828800" rtl="0" algn="l">
              <a:lnSpc>
                <a:spcPct val="90000"/>
              </a:lnSpc>
              <a:spcBef>
                <a:spcPts val="1200"/>
              </a:spcBef>
              <a:spcAft>
                <a:spcPts val="0"/>
              </a:spcAft>
              <a:buClr>
                <a:schemeClr val="dk1"/>
              </a:buClr>
              <a:buSzPts val="1300"/>
              <a:buChar char="●"/>
              <a:defRPr>
                <a:solidFill>
                  <a:schemeClr val="dk1"/>
                </a:solidFill>
              </a:defRPr>
            </a:lvl4pPr>
            <a:lvl5pPr indent="-311150" lvl="4" marL="2286000" rtl="0" algn="l">
              <a:lnSpc>
                <a:spcPct val="90000"/>
              </a:lnSpc>
              <a:spcBef>
                <a:spcPts val="1200"/>
              </a:spcBef>
              <a:spcAft>
                <a:spcPts val="0"/>
              </a:spcAft>
              <a:buClr>
                <a:schemeClr val="dk1"/>
              </a:buClr>
              <a:buSzPts val="1300"/>
              <a:buChar char="○"/>
              <a:defRPr>
                <a:solidFill>
                  <a:schemeClr val="dk1"/>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p:cSld name="Rubrik, innehåll och bild 2">
    <p:spTree>
      <p:nvGrpSpPr>
        <p:cNvPr id="59" name="Shape 59"/>
        <p:cNvGrpSpPr/>
        <p:nvPr/>
      </p:nvGrpSpPr>
      <p:grpSpPr>
        <a:xfrm>
          <a:off x="0" y="0"/>
          <a:ext cx="0" cy="0"/>
          <a:chOff x="0" y="0"/>
          <a:chExt cx="0" cy="0"/>
        </a:xfrm>
      </p:grpSpPr>
      <p:sp>
        <p:nvSpPr>
          <p:cNvPr id="60" name="Google Shape;60;p15"/>
          <p:cNvSpPr txBox="1"/>
          <p:nvPr>
            <p:ph type="title"/>
          </p:nvPr>
        </p:nvSpPr>
        <p:spPr>
          <a:xfrm>
            <a:off x="792000" y="540000"/>
            <a:ext cx="2016600" cy="1512000"/>
          </a:xfrm>
          <a:prstGeom prst="rect">
            <a:avLst/>
          </a:prstGeom>
          <a:noFill/>
          <a:ln>
            <a:noFill/>
          </a:ln>
        </p:spPr>
        <p:txBody>
          <a:bodyPr anchorCtr="0" anchor="b" bIns="34275" lIns="0" spcFirstLastPara="1" rIns="0" wrap="square" tIns="0">
            <a:normAutofit/>
          </a:bodyPr>
          <a:lstStyle>
            <a:lvl1pPr lvl="0" rtl="0" algn="l">
              <a:lnSpc>
                <a:spcPct val="90000"/>
              </a:lnSpc>
              <a:spcBef>
                <a:spcPts val="0"/>
              </a:spcBef>
              <a:spcAft>
                <a:spcPts val="0"/>
              </a:spcAft>
              <a:buClr>
                <a:schemeClr val="dk1"/>
              </a:buClr>
              <a:buSzPts val="2800"/>
              <a:buFont typeface="Times New Roman"/>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5"/>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rm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1200"/>
              </a:spcBef>
              <a:spcAft>
                <a:spcPts val="0"/>
              </a:spcAft>
              <a:buClr>
                <a:schemeClr val="dk1"/>
              </a:buClr>
              <a:buSzPts val="1300"/>
              <a:buChar char="○"/>
              <a:defRPr>
                <a:solidFill>
                  <a:schemeClr val="dk1"/>
                </a:solidFill>
              </a:defRPr>
            </a:lvl2pPr>
            <a:lvl3pPr indent="-311150" lvl="2" marL="1371600" rtl="0" algn="l">
              <a:lnSpc>
                <a:spcPct val="100000"/>
              </a:lnSpc>
              <a:spcBef>
                <a:spcPts val="1200"/>
              </a:spcBef>
              <a:spcAft>
                <a:spcPts val="0"/>
              </a:spcAft>
              <a:buClr>
                <a:schemeClr val="dk1"/>
              </a:buClr>
              <a:buSzPts val="1300"/>
              <a:buChar char="■"/>
              <a:defRPr>
                <a:solidFill>
                  <a:schemeClr val="dk1"/>
                </a:solidFill>
              </a:defRPr>
            </a:lvl3pPr>
            <a:lvl4pPr indent="-311150" lvl="3" marL="1828800" rtl="0" algn="l">
              <a:lnSpc>
                <a:spcPct val="90000"/>
              </a:lnSpc>
              <a:spcBef>
                <a:spcPts val="1200"/>
              </a:spcBef>
              <a:spcAft>
                <a:spcPts val="0"/>
              </a:spcAft>
              <a:buClr>
                <a:schemeClr val="dk1"/>
              </a:buClr>
              <a:buSzPts val="1300"/>
              <a:buChar char="●"/>
              <a:defRPr>
                <a:solidFill>
                  <a:schemeClr val="dk1"/>
                </a:solidFill>
              </a:defRPr>
            </a:lvl4pPr>
            <a:lvl5pPr indent="-311150" lvl="4" marL="2286000" rtl="0" algn="l">
              <a:lnSpc>
                <a:spcPct val="90000"/>
              </a:lnSpc>
              <a:spcBef>
                <a:spcPts val="1200"/>
              </a:spcBef>
              <a:spcAft>
                <a:spcPts val="0"/>
              </a:spcAft>
              <a:buClr>
                <a:schemeClr val="dk1"/>
              </a:buClr>
              <a:buSzPts val="1300"/>
              <a:buChar char="○"/>
              <a:defRPr>
                <a:solidFill>
                  <a:schemeClr val="dk1"/>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p:cSld name="Start/Slutbild">
    <p:spTree>
      <p:nvGrpSpPr>
        <p:cNvPr id="69" name="Shape 69"/>
        <p:cNvGrpSpPr/>
        <p:nvPr/>
      </p:nvGrpSpPr>
      <p:grpSpPr>
        <a:xfrm>
          <a:off x="0" y="0"/>
          <a:ext cx="0" cy="0"/>
          <a:chOff x="0" y="0"/>
          <a:chExt cx="0" cy="0"/>
        </a:xfrm>
      </p:grpSpPr>
      <p:sp>
        <p:nvSpPr>
          <p:cNvPr id="70" name="Google Shape;70;p17"/>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algn="ctr">
              <a:lnSpc>
                <a:spcPct val="90000"/>
              </a:lnSpc>
              <a:spcBef>
                <a:spcPts val="0"/>
              </a:spcBef>
              <a:spcAft>
                <a:spcPts val="0"/>
              </a:spcAft>
              <a:buClr>
                <a:schemeClr val="dk1"/>
              </a:buClr>
              <a:buSzPts val="4200"/>
              <a:buFont typeface="Times New Roman"/>
              <a:buNone/>
              <a:defRPr sz="42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1">
  <p:cSld name="Start/Slutbild_1">
    <p:bg>
      <p:bgPr>
        <a:solidFill>
          <a:srgbClr val="494949"/>
        </a:solidFill>
      </p:bgPr>
    </p:bg>
    <p:spTree>
      <p:nvGrpSpPr>
        <p:cNvPr id="71" name="Shape 71"/>
        <p:cNvGrpSpPr/>
        <p:nvPr/>
      </p:nvGrpSpPr>
      <p:grpSpPr>
        <a:xfrm>
          <a:off x="0" y="0"/>
          <a:ext cx="0" cy="0"/>
          <a:chOff x="0" y="0"/>
          <a:chExt cx="0" cy="0"/>
        </a:xfrm>
      </p:grpSpPr>
      <p:sp>
        <p:nvSpPr>
          <p:cNvPr id="72" name="Google Shape;72;p18"/>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rtl="0" algn="ctr">
              <a:lnSpc>
                <a:spcPct val="90000"/>
              </a:lnSpc>
              <a:spcBef>
                <a:spcPts val="0"/>
              </a:spcBef>
              <a:spcAft>
                <a:spcPts val="0"/>
              </a:spcAft>
              <a:buClr>
                <a:srgbClr val="FFFFFF"/>
              </a:buClr>
              <a:buSzPts val="4200"/>
              <a:buFont typeface="Times New Roman"/>
              <a:buNone/>
              <a:defRPr sz="42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2">
  <p:cSld name="Start/Slutbild_2">
    <p:bg>
      <p:bgPr>
        <a:solidFill>
          <a:srgbClr val="FC5D17"/>
        </a:solidFill>
      </p:bgPr>
    </p:bg>
    <p:spTree>
      <p:nvGrpSpPr>
        <p:cNvPr id="73" name="Shape 73"/>
        <p:cNvGrpSpPr/>
        <p:nvPr/>
      </p:nvGrpSpPr>
      <p:grpSpPr>
        <a:xfrm>
          <a:off x="0" y="0"/>
          <a:ext cx="0" cy="0"/>
          <a:chOff x="0" y="0"/>
          <a:chExt cx="0" cy="0"/>
        </a:xfrm>
      </p:grpSpPr>
      <p:sp>
        <p:nvSpPr>
          <p:cNvPr id="74" name="Google Shape;74;p19"/>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rtl="0" algn="ctr">
              <a:lnSpc>
                <a:spcPct val="90000"/>
              </a:lnSpc>
              <a:spcBef>
                <a:spcPts val="0"/>
              </a:spcBef>
              <a:spcAft>
                <a:spcPts val="0"/>
              </a:spcAft>
              <a:buClr>
                <a:srgbClr val="FFFFFF"/>
              </a:buClr>
              <a:buSzPts val="4200"/>
              <a:buFont typeface="Times New Roman"/>
              <a:buNone/>
              <a:defRPr sz="42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3">
  <p:cSld name="Start/Slutbild_3">
    <p:bg>
      <p:bgPr>
        <a:solidFill>
          <a:srgbClr val="005365"/>
        </a:solidFill>
      </p:bgPr>
    </p:bg>
    <p:spTree>
      <p:nvGrpSpPr>
        <p:cNvPr id="75" name="Shape 75"/>
        <p:cNvGrpSpPr/>
        <p:nvPr/>
      </p:nvGrpSpPr>
      <p:grpSpPr>
        <a:xfrm>
          <a:off x="0" y="0"/>
          <a:ext cx="0" cy="0"/>
          <a:chOff x="0" y="0"/>
          <a:chExt cx="0" cy="0"/>
        </a:xfrm>
      </p:grpSpPr>
      <p:sp>
        <p:nvSpPr>
          <p:cNvPr id="76" name="Google Shape;76;p20"/>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rtl="0" algn="ctr">
              <a:lnSpc>
                <a:spcPct val="90000"/>
              </a:lnSpc>
              <a:spcBef>
                <a:spcPts val="0"/>
              </a:spcBef>
              <a:spcAft>
                <a:spcPts val="0"/>
              </a:spcAft>
              <a:buClr>
                <a:srgbClr val="FFFFFF"/>
              </a:buClr>
              <a:buSzPts val="4200"/>
              <a:buFont typeface="Times New Roman"/>
              <a:buNone/>
              <a:defRPr sz="42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4">
  <p:cSld name="Start/Slutbild_4">
    <p:bg>
      <p:bgPr>
        <a:solidFill>
          <a:srgbClr val="EB193D"/>
        </a:solidFill>
      </p:bgPr>
    </p:bg>
    <p:spTree>
      <p:nvGrpSpPr>
        <p:cNvPr id="77" name="Shape 77"/>
        <p:cNvGrpSpPr/>
        <p:nvPr/>
      </p:nvGrpSpPr>
      <p:grpSpPr>
        <a:xfrm>
          <a:off x="0" y="0"/>
          <a:ext cx="0" cy="0"/>
          <a:chOff x="0" y="0"/>
          <a:chExt cx="0" cy="0"/>
        </a:xfrm>
      </p:grpSpPr>
      <p:sp>
        <p:nvSpPr>
          <p:cNvPr id="78" name="Google Shape;78;p21"/>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rtl="0" algn="ctr">
              <a:lnSpc>
                <a:spcPct val="90000"/>
              </a:lnSpc>
              <a:spcBef>
                <a:spcPts val="0"/>
              </a:spcBef>
              <a:spcAft>
                <a:spcPts val="0"/>
              </a:spcAft>
              <a:buClr>
                <a:srgbClr val="FFFFFF"/>
              </a:buClr>
              <a:buSzPts val="4200"/>
              <a:buFont typeface="Times New Roman"/>
              <a:buNone/>
              <a:defRPr sz="42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Slutbild 5">
  <p:cSld name="Start/Slutbild_5">
    <p:bg>
      <p:bgPr>
        <a:solidFill>
          <a:srgbClr val="00A85D"/>
        </a:solidFill>
      </p:bgPr>
    </p:bg>
    <p:spTree>
      <p:nvGrpSpPr>
        <p:cNvPr id="79" name="Shape 79"/>
        <p:cNvGrpSpPr/>
        <p:nvPr/>
      </p:nvGrpSpPr>
      <p:grpSpPr>
        <a:xfrm>
          <a:off x="0" y="0"/>
          <a:ext cx="0" cy="0"/>
          <a:chOff x="0" y="0"/>
          <a:chExt cx="0" cy="0"/>
        </a:xfrm>
      </p:grpSpPr>
      <p:sp>
        <p:nvSpPr>
          <p:cNvPr id="80" name="Google Shape;80;p22"/>
          <p:cNvSpPr txBox="1"/>
          <p:nvPr>
            <p:ph type="ctrTitle"/>
          </p:nvPr>
        </p:nvSpPr>
        <p:spPr>
          <a:xfrm>
            <a:off x="791766" y="816768"/>
            <a:ext cx="7560600" cy="3105300"/>
          </a:xfrm>
          <a:prstGeom prst="rect">
            <a:avLst/>
          </a:prstGeom>
          <a:noFill/>
          <a:ln>
            <a:noFill/>
          </a:ln>
        </p:spPr>
        <p:txBody>
          <a:bodyPr anchorCtr="0" anchor="ctr" bIns="34275" lIns="0" spcFirstLastPara="1" rIns="0" wrap="square" tIns="0">
            <a:noAutofit/>
          </a:bodyPr>
          <a:lstStyle>
            <a:lvl1pPr lvl="0" rtl="0" algn="ctr">
              <a:lnSpc>
                <a:spcPct val="90000"/>
              </a:lnSpc>
              <a:spcBef>
                <a:spcPts val="0"/>
              </a:spcBef>
              <a:spcAft>
                <a:spcPts val="0"/>
              </a:spcAft>
              <a:buClr>
                <a:srgbClr val="FFFFFF"/>
              </a:buClr>
              <a:buSzPts val="4200"/>
              <a:buFont typeface="Times New Roman"/>
              <a:buNone/>
              <a:defRPr sz="42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_2">
    <p:spTree>
      <p:nvGrpSpPr>
        <p:cNvPr id="81" name="Shape 81"/>
        <p:cNvGrpSpPr/>
        <p:nvPr/>
      </p:nvGrpSpPr>
      <p:grpSpPr>
        <a:xfrm>
          <a:off x="0" y="0"/>
          <a:ext cx="0" cy="0"/>
          <a:chOff x="0" y="0"/>
          <a:chExt cx="0" cy="0"/>
        </a:xfrm>
      </p:grpSpPr>
      <p:sp>
        <p:nvSpPr>
          <p:cNvPr id="82" name="Google Shape;82;p23"/>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chemeClr val="dk1"/>
              </a:buClr>
              <a:buSzPts val="3600"/>
              <a:buFont typeface="Times New Roman"/>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23"/>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400"/>
              </a:spcBef>
              <a:spcAft>
                <a:spcPts val="0"/>
              </a:spcAft>
              <a:buClr>
                <a:schemeClr val="dk1"/>
              </a:buClr>
              <a:buSzPts val="1300"/>
              <a:buChar char="•"/>
              <a:defRPr>
                <a:solidFill>
                  <a:schemeClr val="dk1"/>
                </a:solidFill>
              </a:defRPr>
            </a:lvl2pPr>
            <a:lvl3pPr indent="-311150" lvl="2" marL="1371600" rtl="0" algn="l">
              <a:lnSpc>
                <a:spcPct val="100000"/>
              </a:lnSpc>
              <a:spcBef>
                <a:spcPts val="400"/>
              </a:spcBef>
              <a:spcAft>
                <a:spcPts val="0"/>
              </a:spcAft>
              <a:buClr>
                <a:schemeClr val="dk1"/>
              </a:buClr>
              <a:buSzPts val="1300"/>
              <a:buChar char="-"/>
              <a:defRPr>
                <a:solidFill>
                  <a:schemeClr val="dk1"/>
                </a:solidFill>
              </a:defRPr>
            </a:lvl3pPr>
            <a:lvl4pPr indent="-311150" lvl="3" marL="1828800" rtl="0" algn="l">
              <a:lnSpc>
                <a:spcPct val="90000"/>
              </a:lnSpc>
              <a:spcBef>
                <a:spcPts val="400"/>
              </a:spcBef>
              <a:spcAft>
                <a:spcPts val="0"/>
              </a:spcAft>
              <a:buClr>
                <a:schemeClr val="dk1"/>
              </a:buClr>
              <a:buSzPts val="1300"/>
              <a:buChar char="-"/>
              <a:defRPr>
                <a:solidFill>
                  <a:schemeClr val="dk1"/>
                </a:solidFill>
              </a:defRPr>
            </a:lvl4pPr>
            <a:lvl5pPr indent="-311150" lvl="4" marL="2286000" rtl="0" algn="l">
              <a:lnSpc>
                <a:spcPct val="90000"/>
              </a:lnSpc>
              <a:spcBef>
                <a:spcPts val="400"/>
              </a:spcBef>
              <a:spcAft>
                <a:spcPts val="0"/>
              </a:spcAft>
              <a:buClr>
                <a:schemeClr val="dk1"/>
              </a:buClr>
              <a:buSzPts val="13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1">
  <p:cSld name="Rubrik och innehåll_1">
    <p:bg>
      <p:bgPr>
        <a:solidFill>
          <a:srgbClr val="494949"/>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24"/>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2">
  <p:cSld name="Rubrik och innehåll_6">
    <p:bg>
      <p:bgPr>
        <a:solidFill>
          <a:srgbClr val="FC5D17"/>
        </a:solidFill>
      </p:bgPr>
    </p:bg>
    <p:spTree>
      <p:nvGrpSpPr>
        <p:cNvPr id="87" name="Shape 87"/>
        <p:cNvGrpSpPr/>
        <p:nvPr/>
      </p:nvGrpSpPr>
      <p:grpSpPr>
        <a:xfrm>
          <a:off x="0" y="0"/>
          <a:ext cx="0" cy="0"/>
          <a:chOff x="0" y="0"/>
          <a:chExt cx="0" cy="0"/>
        </a:xfrm>
      </p:grpSpPr>
      <p:sp>
        <p:nvSpPr>
          <p:cNvPr id="88" name="Google Shape;88;p25"/>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25"/>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3">
  <p:cSld name="Rubrik och innehåll_3">
    <p:bg>
      <p:bgPr>
        <a:solidFill>
          <a:srgbClr val="005365"/>
        </a:solidFill>
      </p:bgPr>
    </p:bg>
    <p:spTree>
      <p:nvGrpSpPr>
        <p:cNvPr id="90" name="Shape 90"/>
        <p:cNvGrpSpPr/>
        <p:nvPr/>
      </p:nvGrpSpPr>
      <p:grpSpPr>
        <a:xfrm>
          <a:off x="0" y="0"/>
          <a:ext cx="0" cy="0"/>
          <a:chOff x="0" y="0"/>
          <a:chExt cx="0" cy="0"/>
        </a:xfrm>
      </p:grpSpPr>
      <p:sp>
        <p:nvSpPr>
          <p:cNvPr id="91" name="Google Shape;91;p26"/>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26"/>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4">
  <p:cSld name="Rubrik och innehåll_4">
    <p:bg>
      <p:bgPr>
        <a:solidFill>
          <a:srgbClr val="EB193D"/>
        </a:solidFill>
      </p:bgPr>
    </p:bg>
    <p:spTree>
      <p:nvGrpSpPr>
        <p:cNvPr id="93" name="Shape 93"/>
        <p:cNvGrpSpPr/>
        <p:nvPr/>
      </p:nvGrpSpPr>
      <p:grpSpPr>
        <a:xfrm>
          <a:off x="0" y="0"/>
          <a:ext cx="0" cy="0"/>
          <a:chOff x="0" y="0"/>
          <a:chExt cx="0" cy="0"/>
        </a:xfrm>
      </p:grpSpPr>
      <p:sp>
        <p:nvSpPr>
          <p:cNvPr id="94" name="Google Shape;94;p27"/>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27"/>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5">
  <p:cSld name="Rubrik och innehåll_5">
    <p:bg>
      <p:bgPr>
        <a:solidFill>
          <a:srgbClr val="00A85D"/>
        </a:solidFill>
      </p:bgPr>
    </p:bg>
    <p:spTree>
      <p:nvGrpSpPr>
        <p:cNvPr id="96" name="Shape 96"/>
        <p:cNvGrpSpPr/>
        <p:nvPr/>
      </p:nvGrpSpPr>
      <p:grpSpPr>
        <a:xfrm>
          <a:off x="0" y="0"/>
          <a:ext cx="0" cy="0"/>
          <a:chOff x="0" y="0"/>
          <a:chExt cx="0" cy="0"/>
        </a:xfrm>
      </p:grpSpPr>
      <p:sp>
        <p:nvSpPr>
          <p:cNvPr id="97" name="Google Shape;97;p28"/>
          <p:cNvSpPr txBox="1"/>
          <p:nvPr>
            <p:ph type="title"/>
          </p:nvPr>
        </p:nvSpPr>
        <p:spPr>
          <a:xfrm>
            <a:off x="791766" y="540000"/>
            <a:ext cx="7560600" cy="7560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28"/>
          <p:cNvSpPr txBox="1"/>
          <p:nvPr>
            <p:ph idx="1" type="body"/>
          </p:nvPr>
        </p:nvSpPr>
        <p:spPr>
          <a:xfrm>
            <a:off x="791775" y="1332000"/>
            <a:ext cx="7560600" cy="2988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p:cSld name="Rubrik, innehåll och bild 1">
    <p:spTree>
      <p:nvGrpSpPr>
        <p:cNvPr id="99" name="Shape 99"/>
        <p:cNvGrpSpPr/>
        <p:nvPr/>
      </p:nvGrpSpPr>
      <p:grpSpPr>
        <a:xfrm>
          <a:off x="0" y="0"/>
          <a:ext cx="0" cy="0"/>
          <a:chOff x="0" y="0"/>
          <a:chExt cx="0" cy="0"/>
        </a:xfrm>
      </p:grpSpPr>
      <p:sp>
        <p:nvSpPr>
          <p:cNvPr id="100" name="Google Shape;100;p29"/>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algn="l">
              <a:lnSpc>
                <a:spcPct val="90000"/>
              </a:lnSpc>
              <a:spcBef>
                <a:spcPts val="0"/>
              </a:spcBef>
              <a:spcAft>
                <a:spcPts val="0"/>
              </a:spcAft>
              <a:buClr>
                <a:schemeClr val="dk1"/>
              </a:buClr>
              <a:buSzPts val="3600"/>
              <a:buFont typeface="Times New Roman"/>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9"/>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algn="l">
              <a:lnSpc>
                <a:spcPct val="100000"/>
              </a:lnSpc>
              <a:spcBef>
                <a:spcPts val="800"/>
              </a:spcBef>
              <a:spcAft>
                <a:spcPts val="0"/>
              </a:spcAft>
              <a:buClr>
                <a:schemeClr val="dk1"/>
              </a:buClr>
              <a:buSzPts val="1400"/>
              <a:buChar char="•"/>
              <a:defRPr>
                <a:solidFill>
                  <a:schemeClr val="dk1"/>
                </a:solidFill>
              </a:defRPr>
            </a:lvl1pPr>
            <a:lvl2pPr indent="-311150" lvl="1" marL="914400" algn="l">
              <a:lnSpc>
                <a:spcPct val="100000"/>
              </a:lnSpc>
              <a:spcBef>
                <a:spcPts val="400"/>
              </a:spcBef>
              <a:spcAft>
                <a:spcPts val="0"/>
              </a:spcAft>
              <a:buClr>
                <a:schemeClr val="dk1"/>
              </a:buClr>
              <a:buSzPts val="1300"/>
              <a:buChar char="•"/>
              <a:defRPr>
                <a:solidFill>
                  <a:schemeClr val="dk1"/>
                </a:solidFill>
              </a:defRPr>
            </a:lvl2pPr>
            <a:lvl3pPr indent="-311150" lvl="2" marL="1371600" algn="l">
              <a:lnSpc>
                <a:spcPct val="100000"/>
              </a:lnSpc>
              <a:spcBef>
                <a:spcPts val="400"/>
              </a:spcBef>
              <a:spcAft>
                <a:spcPts val="0"/>
              </a:spcAft>
              <a:buClr>
                <a:schemeClr val="dk1"/>
              </a:buClr>
              <a:buSzPts val="1300"/>
              <a:buChar char="-"/>
              <a:defRPr>
                <a:solidFill>
                  <a:schemeClr val="dk1"/>
                </a:solidFill>
              </a:defRPr>
            </a:lvl3pPr>
            <a:lvl4pPr indent="-311150" lvl="3" marL="1828800" algn="l">
              <a:lnSpc>
                <a:spcPct val="90000"/>
              </a:lnSpc>
              <a:spcBef>
                <a:spcPts val="400"/>
              </a:spcBef>
              <a:spcAft>
                <a:spcPts val="0"/>
              </a:spcAft>
              <a:buClr>
                <a:schemeClr val="dk1"/>
              </a:buClr>
              <a:buSzPts val="1300"/>
              <a:buChar char="-"/>
              <a:defRPr>
                <a:solidFill>
                  <a:schemeClr val="dk1"/>
                </a:solidFill>
              </a:defRPr>
            </a:lvl4pPr>
            <a:lvl5pPr indent="-311150" lvl="4" marL="2286000" algn="l">
              <a:lnSpc>
                <a:spcPct val="90000"/>
              </a:lnSpc>
              <a:spcBef>
                <a:spcPts val="400"/>
              </a:spcBef>
              <a:spcAft>
                <a:spcPts val="0"/>
              </a:spcAft>
              <a:buClr>
                <a:schemeClr val="dk1"/>
              </a:buClr>
              <a:buSzPts val="1300"/>
              <a:buChar char="-"/>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1">
  <p:cSld name="Rubrik, innehåll och bild 1_1">
    <p:bg>
      <p:bgPr>
        <a:solidFill>
          <a:srgbClr val="494949"/>
        </a:solidFill>
      </p:bgPr>
    </p:bg>
    <p:spTree>
      <p:nvGrpSpPr>
        <p:cNvPr id="102" name="Shape 102"/>
        <p:cNvGrpSpPr/>
        <p:nvPr/>
      </p:nvGrpSpPr>
      <p:grpSpPr>
        <a:xfrm>
          <a:off x="0" y="0"/>
          <a:ext cx="0" cy="0"/>
          <a:chOff x="0" y="0"/>
          <a:chExt cx="0" cy="0"/>
        </a:xfrm>
      </p:grpSpPr>
      <p:sp>
        <p:nvSpPr>
          <p:cNvPr id="103" name="Google Shape;103;p30"/>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30"/>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2">
  <p:cSld name="Rubrik, innehåll och bild 1_2">
    <p:bg>
      <p:bgPr>
        <a:solidFill>
          <a:srgbClr val="FC5D17"/>
        </a:solidFill>
      </p:bgPr>
    </p:bg>
    <p:spTree>
      <p:nvGrpSpPr>
        <p:cNvPr id="105" name="Shape 105"/>
        <p:cNvGrpSpPr/>
        <p:nvPr/>
      </p:nvGrpSpPr>
      <p:grpSpPr>
        <a:xfrm>
          <a:off x="0" y="0"/>
          <a:ext cx="0" cy="0"/>
          <a:chOff x="0" y="0"/>
          <a:chExt cx="0" cy="0"/>
        </a:xfrm>
      </p:grpSpPr>
      <p:sp>
        <p:nvSpPr>
          <p:cNvPr id="106" name="Google Shape;106;p31"/>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 name="Google Shape;107;p31"/>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3">
  <p:cSld name="Rubrik, innehåll och bild 1_3">
    <p:bg>
      <p:bgPr>
        <a:solidFill>
          <a:srgbClr val="005365"/>
        </a:solidFill>
      </p:bgPr>
    </p:bg>
    <p:spTree>
      <p:nvGrpSpPr>
        <p:cNvPr id="108" name="Shape 108"/>
        <p:cNvGrpSpPr/>
        <p:nvPr/>
      </p:nvGrpSpPr>
      <p:grpSpPr>
        <a:xfrm>
          <a:off x="0" y="0"/>
          <a:ext cx="0" cy="0"/>
          <a:chOff x="0" y="0"/>
          <a:chExt cx="0" cy="0"/>
        </a:xfrm>
      </p:grpSpPr>
      <p:sp>
        <p:nvSpPr>
          <p:cNvPr id="109" name="Google Shape;109;p32"/>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32"/>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4">
  <p:cSld name="Rubrik, innehåll och bild 1_4">
    <p:bg>
      <p:bgPr>
        <a:solidFill>
          <a:srgbClr val="EB193D"/>
        </a:solidFill>
      </p:bgPr>
    </p:bg>
    <p:spTree>
      <p:nvGrpSpPr>
        <p:cNvPr id="111" name="Shape 111"/>
        <p:cNvGrpSpPr/>
        <p:nvPr/>
      </p:nvGrpSpPr>
      <p:grpSpPr>
        <a:xfrm>
          <a:off x="0" y="0"/>
          <a:ext cx="0" cy="0"/>
          <a:chOff x="0" y="0"/>
          <a:chExt cx="0" cy="0"/>
        </a:xfrm>
      </p:grpSpPr>
      <p:sp>
        <p:nvSpPr>
          <p:cNvPr id="112" name="Google Shape;112;p33"/>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33"/>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1 5">
  <p:cSld name="Rubrik, innehåll och bild 1_5">
    <p:bg>
      <p:bgPr>
        <a:solidFill>
          <a:srgbClr val="00A85D"/>
        </a:solidFill>
      </p:bgPr>
    </p:bg>
    <p:spTree>
      <p:nvGrpSpPr>
        <p:cNvPr id="114" name="Shape 114"/>
        <p:cNvGrpSpPr/>
        <p:nvPr/>
      </p:nvGrpSpPr>
      <p:grpSpPr>
        <a:xfrm>
          <a:off x="0" y="0"/>
          <a:ext cx="0" cy="0"/>
          <a:chOff x="0" y="0"/>
          <a:chExt cx="0" cy="0"/>
        </a:xfrm>
      </p:grpSpPr>
      <p:sp>
        <p:nvSpPr>
          <p:cNvPr id="115" name="Google Shape;115;p34"/>
          <p:cNvSpPr txBox="1"/>
          <p:nvPr>
            <p:ph type="title"/>
          </p:nvPr>
        </p:nvSpPr>
        <p:spPr>
          <a:xfrm>
            <a:off x="792000" y="540000"/>
            <a:ext cx="26499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34"/>
          <p:cNvSpPr txBox="1"/>
          <p:nvPr>
            <p:ph idx="1" type="body"/>
          </p:nvPr>
        </p:nvSpPr>
        <p:spPr>
          <a:xfrm>
            <a:off x="792000" y="2088000"/>
            <a:ext cx="34833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p:cSld name="Rubrik och tvåspalt">
    <p:spTree>
      <p:nvGrpSpPr>
        <p:cNvPr id="117" name="Shape 117"/>
        <p:cNvGrpSpPr/>
        <p:nvPr/>
      </p:nvGrpSpPr>
      <p:grpSpPr>
        <a:xfrm>
          <a:off x="0" y="0"/>
          <a:ext cx="0" cy="0"/>
          <a:chOff x="0" y="0"/>
          <a:chExt cx="0" cy="0"/>
        </a:xfrm>
      </p:grpSpPr>
      <p:sp>
        <p:nvSpPr>
          <p:cNvPr id="118" name="Google Shape;118;p35"/>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algn="l">
              <a:lnSpc>
                <a:spcPct val="90000"/>
              </a:lnSpc>
              <a:spcBef>
                <a:spcPts val="0"/>
              </a:spcBef>
              <a:spcAft>
                <a:spcPts val="0"/>
              </a:spcAft>
              <a:buClr>
                <a:schemeClr val="dk1"/>
              </a:buClr>
              <a:buSzPts val="3600"/>
              <a:buFont typeface="Times New Roman"/>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35"/>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algn="l">
              <a:lnSpc>
                <a:spcPct val="100000"/>
              </a:lnSpc>
              <a:spcBef>
                <a:spcPts val="800"/>
              </a:spcBef>
              <a:spcAft>
                <a:spcPts val="0"/>
              </a:spcAft>
              <a:buClr>
                <a:schemeClr val="dk1"/>
              </a:buClr>
              <a:buSzPts val="1400"/>
              <a:buChar char="•"/>
              <a:defRPr>
                <a:solidFill>
                  <a:schemeClr val="dk1"/>
                </a:solidFill>
              </a:defRPr>
            </a:lvl1pPr>
            <a:lvl2pPr indent="-311150" lvl="1" marL="914400" algn="l">
              <a:lnSpc>
                <a:spcPct val="100000"/>
              </a:lnSpc>
              <a:spcBef>
                <a:spcPts val="400"/>
              </a:spcBef>
              <a:spcAft>
                <a:spcPts val="0"/>
              </a:spcAft>
              <a:buClr>
                <a:schemeClr val="dk1"/>
              </a:buClr>
              <a:buSzPts val="1300"/>
              <a:buChar char="•"/>
              <a:defRPr>
                <a:solidFill>
                  <a:schemeClr val="dk1"/>
                </a:solidFill>
              </a:defRPr>
            </a:lvl2pPr>
            <a:lvl3pPr indent="-311150" lvl="2" marL="1371600" algn="l">
              <a:lnSpc>
                <a:spcPct val="100000"/>
              </a:lnSpc>
              <a:spcBef>
                <a:spcPts val="400"/>
              </a:spcBef>
              <a:spcAft>
                <a:spcPts val="0"/>
              </a:spcAft>
              <a:buClr>
                <a:schemeClr val="dk1"/>
              </a:buClr>
              <a:buSzPts val="1300"/>
              <a:buChar char="-"/>
              <a:defRPr>
                <a:solidFill>
                  <a:schemeClr val="dk1"/>
                </a:solidFill>
              </a:defRPr>
            </a:lvl3pPr>
            <a:lvl4pPr indent="-311150" lvl="3" marL="1828800" algn="l">
              <a:lnSpc>
                <a:spcPct val="90000"/>
              </a:lnSpc>
              <a:spcBef>
                <a:spcPts val="400"/>
              </a:spcBef>
              <a:spcAft>
                <a:spcPts val="0"/>
              </a:spcAft>
              <a:buClr>
                <a:schemeClr val="dk1"/>
              </a:buClr>
              <a:buSzPts val="1300"/>
              <a:buChar char="-"/>
              <a:defRPr>
                <a:solidFill>
                  <a:schemeClr val="dk1"/>
                </a:solidFill>
              </a:defRPr>
            </a:lvl4pPr>
            <a:lvl5pPr indent="-311150" lvl="4" marL="2286000" algn="l">
              <a:lnSpc>
                <a:spcPct val="90000"/>
              </a:lnSpc>
              <a:spcBef>
                <a:spcPts val="400"/>
              </a:spcBef>
              <a:spcAft>
                <a:spcPts val="0"/>
              </a:spcAft>
              <a:buClr>
                <a:schemeClr val="dk1"/>
              </a:buClr>
              <a:buSzPts val="1300"/>
              <a:buChar char="-"/>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35"/>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algn="l">
              <a:lnSpc>
                <a:spcPct val="100000"/>
              </a:lnSpc>
              <a:spcBef>
                <a:spcPts val="800"/>
              </a:spcBef>
              <a:spcAft>
                <a:spcPts val="0"/>
              </a:spcAft>
              <a:buClr>
                <a:schemeClr val="dk1"/>
              </a:buClr>
              <a:buSzPts val="1400"/>
              <a:buChar char="•"/>
              <a:defRPr>
                <a:solidFill>
                  <a:schemeClr val="dk1"/>
                </a:solidFill>
              </a:defRPr>
            </a:lvl1pPr>
            <a:lvl2pPr indent="-311150" lvl="1" marL="914400" algn="l">
              <a:lnSpc>
                <a:spcPct val="100000"/>
              </a:lnSpc>
              <a:spcBef>
                <a:spcPts val="400"/>
              </a:spcBef>
              <a:spcAft>
                <a:spcPts val="0"/>
              </a:spcAft>
              <a:buClr>
                <a:schemeClr val="dk1"/>
              </a:buClr>
              <a:buSzPts val="1300"/>
              <a:buChar char="•"/>
              <a:defRPr>
                <a:solidFill>
                  <a:schemeClr val="dk1"/>
                </a:solidFill>
              </a:defRPr>
            </a:lvl2pPr>
            <a:lvl3pPr indent="-311150" lvl="2" marL="1371600" algn="l">
              <a:lnSpc>
                <a:spcPct val="100000"/>
              </a:lnSpc>
              <a:spcBef>
                <a:spcPts val="400"/>
              </a:spcBef>
              <a:spcAft>
                <a:spcPts val="0"/>
              </a:spcAft>
              <a:buClr>
                <a:schemeClr val="dk1"/>
              </a:buClr>
              <a:buSzPts val="1300"/>
              <a:buChar char="-"/>
              <a:defRPr>
                <a:solidFill>
                  <a:schemeClr val="dk1"/>
                </a:solidFill>
              </a:defRPr>
            </a:lvl3pPr>
            <a:lvl4pPr indent="-311150" lvl="3" marL="1828800" algn="l">
              <a:lnSpc>
                <a:spcPct val="90000"/>
              </a:lnSpc>
              <a:spcBef>
                <a:spcPts val="400"/>
              </a:spcBef>
              <a:spcAft>
                <a:spcPts val="0"/>
              </a:spcAft>
              <a:buClr>
                <a:schemeClr val="dk1"/>
              </a:buClr>
              <a:buSzPts val="1300"/>
              <a:buChar char="-"/>
              <a:defRPr>
                <a:solidFill>
                  <a:schemeClr val="dk1"/>
                </a:solidFill>
              </a:defRPr>
            </a:lvl4pPr>
            <a:lvl5pPr indent="-311150" lvl="4" marL="2286000" algn="l">
              <a:lnSpc>
                <a:spcPct val="90000"/>
              </a:lnSpc>
              <a:spcBef>
                <a:spcPts val="400"/>
              </a:spcBef>
              <a:spcAft>
                <a:spcPts val="0"/>
              </a:spcAft>
              <a:buClr>
                <a:schemeClr val="dk1"/>
              </a:buClr>
              <a:buSzPts val="1300"/>
              <a:buChar char="-"/>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1">
  <p:cSld name="Rubrik och tvåspalt_1">
    <p:bg>
      <p:bgPr>
        <a:solidFill>
          <a:srgbClr val="494949"/>
        </a:solidFill>
      </p:bgPr>
    </p:bg>
    <p:spTree>
      <p:nvGrpSpPr>
        <p:cNvPr id="121" name="Shape 121"/>
        <p:cNvGrpSpPr/>
        <p:nvPr/>
      </p:nvGrpSpPr>
      <p:grpSpPr>
        <a:xfrm>
          <a:off x="0" y="0"/>
          <a:ext cx="0" cy="0"/>
          <a:chOff x="0" y="0"/>
          <a:chExt cx="0" cy="0"/>
        </a:xfrm>
      </p:grpSpPr>
      <p:sp>
        <p:nvSpPr>
          <p:cNvPr id="122" name="Google Shape;122;p36"/>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36"/>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
        <p:nvSpPr>
          <p:cNvPr id="124" name="Google Shape;124;p36"/>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2">
  <p:cSld name="Rubrik och tvåspalt_2">
    <p:bg>
      <p:bgPr>
        <a:solidFill>
          <a:srgbClr val="FC5D17"/>
        </a:solidFill>
      </p:bgPr>
    </p:bg>
    <p:spTree>
      <p:nvGrpSpPr>
        <p:cNvPr id="125" name="Shape 125"/>
        <p:cNvGrpSpPr/>
        <p:nvPr/>
      </p:nvGrpSpPr>
      <p:grpSpPr>
        <a:xfrm>
          <a:off x="0" y="0"/>
          <a:ext cx="0" cy="0"/>
          <a:chOff x="0" y="0"/>
          <a:chExt cx="0" cy="0"/>
        </a:xfrm>
      </p:grpSpPr>
      <p:sp>
        <p:nvSpPr>
          <p:cNvPr id="126" name="Google Shape;126;p37"/>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37"/>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
        <p:nvSpPr>
          <p:cNvPr id="128" name="Google Shape;128;p37"/>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3">
  <p:cSld name="Rubrik och tvåspalt_3">
    <p:bg>
      <p:bgPr>
        <a:solidFill>
          <a:srgbClr val="005365"/>
        </a:solidFill>
      </p:bgPr>
    </p:bg>
    <p:spTree>
      <p:nvGrpSpPr>
        <p:cNvPr id="129" name="Shape 129"/>
        <p:cNvGrpSpPr/>
        <p:nvPr/>
      </p:nvGrpSpPr>
      <p:grpSpPr>
        <a:xfrm>
          <a:off x="0" y="0"/>
          <a:ext cx="0" cy="0"/>
          <a:chOff x="0" y="0"/>
          <a:chExt cx="0" cy="0"/>
        </a:xfrm>
      </p:grpSpPr>
      <p:sp>
        <p:nvSpPr>
          <p:cNvPr id="130" name="Google Shape;130;p38"/>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38"/>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
        <p:nvSpPr>
          <p:cNvPr id="132" name="Google Shape;132;p38"/>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4">
  <p:cSld name="Rubrik och tvåspalt_4">
    <p:bg>
      <p:bgPr>
        <a:solidFill>
          <a:srgbClr val="EB193D"/>
        </a:solidFill>
      </p:bgPr>
    </p:bg>
    <p:spTree>
      <p:nvGrpSpPr>
        <p:cNvPr id="133" name="Shape 133"/>
        <p:cNvGrpSpPr/>
        <p:nvPr/>
      </p:nvGrpSpPr>
      <p:grpSpPr>
        <a:xfrm>
          <a:off x="0" y="0"/>
          <a:ext cx="0" cy="0"/>
          <a:chOff x="0" y="0"/>
          <a:chExt cx="0" cy="0"/>
        </a:xfrm>
      </p:grpSpPr>
      <p:sp>
        <p:nvSpPr>
          <p:cNvPr id="134" name="Google Shape;134;p39"/>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39"/>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
        <p:nvSpPr>
          <p:cNvPr id="136" name="Google Shape;136;p39"/>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spalt 5">
  <p:cSld name="Rubrik och tvåspalt_5">
    <p:bg>
      <p:bgPr>
        <a:solidFill>
          <a:srgbClr val="00A85D"/>
        </a:solidFill>
      </p:bgPr>
    </p:bg>
    <p:spTree>
      <p:nvGrpSpPr>
        <p:cNvPr id="137" name="Shape 137"/>
        <p:cNvGrpSpPr/>
        <p:nvPr/>
      </p:nvGrpSpPr>
      <p:grpSpPr>
        <a:xfrm>
          <a:off x="0" y="0"/>
          <a:ext cx="0" cy="0"/>
          <a:chOff x="0" y="0"/>
          <a:chExt cx="0" cy="0"/>
        </a:xfrm>
      </p:grpSpPr>
      <p:sp>
        <p:nvSpPr>
          <p:cNvPr id="138" name="Google Shape;138;p40"/>
          <p:cNvSpPr txBox="1"/>
          <p:nvPr>
            <p:ph type="title"/>
          </p:nvPr>
        </p:nvSpPr>
        <p:spPr>
          <a:xfrm>
            <a:off x="791766" y="540000"/>
            <a:ext cx="7560000" cy="756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40"/>
          <p:cNvSpPr txBox="1"/>
          <p:nvPr>
            <p:ph idx="1" type="body"/>
          </p:nvPr>
        </p:nvSpPr>
        <p:spPr>
          <a:xfrm>
            <a:off x="791766"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
        <p:nvSpPr>
          <p:cNvPr id="140" name="Google Shape;140;p40"/>
          <p:cNvSpPr txBox="1"/>
          <p:nvPr>
            <p:ph idx="2" type="body"/>
          </p:nvPr>
        </p:nvSpPr>
        <p:spPr>
          <a:xfrm>
            <a:off x="4700700" y="1332000"/>
            <a:ext cx="3651600" cy="298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extLst>
    <p:ext uri="{DCECCB84-F9BA-43D5-87BE-67443E8EF086}">
      <p15:sldGuideLst>
        <p15:guide id="1" orient="horz" pos="923">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p:cSld name="Rubrik, innehåll och bild 2">
    <p:spTree>
      <p:nvGrpSpPr>
        <p:cNvPr id="141" name="Shape 141"/>
        <p:cNvGrpSpPr/>
        <p:nvPr/>
      </p:nvGrpSpPr>
      <p:grpSpPr>
        <a:xfrm>
          <a:off x="0" y="0"/>
          <a:ext cx="0" cy="0"/>
          <a:chOff x="0" y="0"/>
          <a:chExt cx="0" cy="0"/>
        </a:xfrm>
      </p:grpSpPr>
      <p:sp>
        <p:nvSpPr>
          <p:cNvPr id="142" name="Google Shape;142;p41"/>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algn="l">
              <a:lnSpc>
                <a:spcPct val="90000"/>
              </a:lnSpc>
              <a:spcBef>
                <a:spcPts val="0"/>
              </a:spcBef>
              <a:spcAft>
                <a:spcPts val="0"/>
              </a:spcAft>
              <a:buClr>
                <a:schemeClr val="dk1"/>
              </a:buClr>
              <a:buSzPts val="3600"/>
              <a:buFont typeface="Times New Roman"/>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3" name="Google Shape;143;p41"/>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algn="l">
              <a:lnSpc>
                <a:spcPct val="100000"/>
              </a:lnSpc>
              <a:spcBef>
                <a:spcPts val="800"/>
              </a:spcBef>
              <a:spcAft>
                <a:spcPts val="0"/>
              </a:spcAft>
              <a:buClr>
                <a:schemeClr val="dk1"/>
              </a:buClr>
              <a:buSzPts val="1400"/>
              <a:buChar char="•"/>
              <a:defRPr>
                <a:solidFill>
                  <a:schemeClr val="dk1"/>
                </a:solidFill>
              </a:defRPr>
            </a:lvl1pPr>
            <a:lvl2pPr indent="-311150" lvl="1" marL="914400" algn="l">
              <a:lnSpc>
                <a:spcPct val="100000"/>
              </a:lnSpc>
              <a:spcBef>
                <a:spcPts val="400"/>
              </a:spcBef>
              <a:spcAft>
                <a:spcPts val="0"/>
              </a:spcAft>
              <a:buClr>
                <a:schemeClr val="dk1"/>
              </a:buClr>
              <a:buSzPts val="1300"/>
              <a:buChar char="•"/>
              <a:defRPr>
                <a:solidFill>
                  <a:schemeClr val="dk1"/>
                </a:solidFill>
              </a:defRPr>
            </a:lvl2pPr>
            <a:lvl3pPr indent="-311150" lvl="2" marL="1371600" algn="l">
              <a:lnSpc>
                <a:spcPct val="100000"/>
              </a:lnSpc>
              <a:spcBef>
                <a:spcPts val="400"/>
              </a:spcBef>
              <a:spcAft>
                <a:spcPts val="0"/>
              </a:spcAft>
              <a:buClr>
                <a:schemeClr val="dk1"/>
              </a:buClr>
              <a:buSzPts val="1300"/>
              <a:buChar char="-"/>
              <a:defRPr>
                <a:solidFill>
                  <a:schemeClr val="dk1"/>
                </a:solidFill>
              </a:defRPr>
            </a:lvl3pPr>
            <a:lvl4pPr indent="-311150" lvl="3" marL="1828800" algn="l">
              <a:lnSpc>
                <a:spcPct val="90000"/>
              </a:lnSpc>
              <a:spcBef>
                <a:spcPts val="400"/>
              </a:spcBef>
              <a:spcAft>
                <a:spcPts val="0"/>
              </a:spcAft>
              <a:buClr>
                <a:schemeClr val="dk1"/>
              </a:buClr>
              <a:buSzPts val="1300"/>
              <a:buChar char="-"/>
              <a:defRPr>
                <a:solidFill>
                  <a:schemeClr val="dk1"/>
                </a:solidFill>
              </a:defRPr>
            </a:lvl4pPr>
            <a:lvl5pPr indent="-311150" lvl="4" marL="2286000" algn="l">
              <a:lnSpc>
                <a:spcPct val="90000"/>
              </a:lnSpc>
              <a:spcBef>
                <a:spcPts val="400"/>
              </a:spcBef>
              <a:spcAft>
                <a:spcPts val="0"/>
              </a:spcAft>
              <a:buClr>
                <a:schemeClr val="dk1"/>
              </a:buClr>
              <a:buSzPts val="1300"/>
              <a:buChar char="-"/>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1">
  <p:cSld name="Rubrik, innehåll och bild 2_1">
    <p:bg>
      <p:bgPr>
        <a:solidFill>
          <a:srgbClr val="494949"/>
        </a:solidFill>
      </p:bgPr>
    </p:bg>
    <p:spTree>
      <p:nvGrpSpPr>
        <p:cNvPr id="144" name="Shape 144"/>
        <p:cNvGrpSpPr/>
        <p:nvPr/>
      </p:nvGrpSpPr>
      <p:grpSpPr>
        <a:xfrm>
          <a:off x="0" y="0"/>
          <a:ext cx="0" cy="0"/>
          <a:chOff x="0" y="0"/>
          <a:chExt cx="0" cy="0"/>
        </a:xfrm>
      </p:grpSpPr>
      <p:sp>
        <p:nvSpPr>
          <p:cNvPr id="145" name="Google Shape;145;p42"/>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6" name="Google Shape;146;p42"/>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2">
  <p:cSld name="Rubrik, innehåll och bild 2_2">
    <p:bg>
      <p:bgPr>
        <a:solidFill>
          <a:srgbClr val="FC5D17"/>
        </a:solidFill>
      </p:bgPr>
    </p:bg>
    <p:spTree>
      <p:nvGrpSpPr>
        <p:cNvPr id="147" name="Shape 147"/>
        <p:cNvGrpSpPr/>
        <p:nvPr/>
      </p:nvGrpSpPr>
      <p:grpSpPr>
        <a:xfrm>
          <a:off x="0" y="0"/>
          <a:ext cx="0" cy="0"/>
          <a:chOff x="0" y="0"/>
          <a:chExt cx="0" cy="0"/>
        </a:xfrm>
      </p:grpSpPr>
      <p:sp>
        <p:nvSpPr>
          <p:cNvPr id="148" name="Google Shape;148;p43"/>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43"/>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3">
  <p:cSld name="Rubrik, innehåll och bild 2_3">
    <p:bg>
      <p:bgPr>
        <a:solidFill>
          <a:srgbClr val="005365"/>
        </a:solidFill>
      </p:bgPr>
    </p:bg>
    <p:spTree>
      <p:nvGrpSpPr>
        <p:cNvPr id="150" name="Shape 150"/>
        <p:cNvGrpSpPr/>
        <p:nvPr/>
      </p:nvGrpSpPr>
      <p:grpSpPr>
        <a:xfrm>
          <a:off x="0" y="0"/>
          <a:ext cx="0" cy="0"/>
          <a:chOff x="0" y="0"/>
          <a:chExt cx="0" cy="0"/>
        </a:xfrm>
      </p:grpSpPr>
      <p:sp>
        <p:nvSpPr>
          <p:cNvPr id="151" name="Google Shape;151;p44"/>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2" name="Google Shape;152;p44"/>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4">
  <p:cSld name="Rubrik, innehåll och bild 2_4">
    <p:bg>
      <p:bgPr>
        <a:solidFill>
          <a:srgbClr val="EB193D"/>
        </a:solidFill>
      </p:bgPr>
    </p:bg>
    <p:spTree>
      <p:nvGrpSpPr>
        <p:cNvPr id="153" name="Shape 153"/>
        <p:cNvGrpSpPr/>
        <p:nvPr/>
      </p:nvGrpSpPr>
      <p:grpSpPr>
        <a:xfrm>
          <a:off x="0" y="0"/>
          <a:ext cx="0" cy="0"/>
          <a:chOff x="0" y="0"/>
          <a:chExt cx="0" cy="0"/>
        </a:xfrm>
      </p:grpSpPr>
      <p:sp>
        <p:nvSpPr>
          <p:cNvPr id="154" name="Google Shape;154;p45"/>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45"/>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2 5">
  <p:cSld name="Rubrik, innehåll och bild 2_5">
    <p:bg>
      <p:bgPr>
        <a:solidFill>
          <a:srgbClr val="00A85D"/>
        </a:solidFill>
      </p:bgPr>
    </p:bg>
    <p:spTree>
      <p:nvGrpSpPr>
        <p:cNvPr id="156" name="Shape 156"/>
        <p:cNvGrpSpPr/>
        <p:nvPr/>
      </p:nvGrpSpPr>
      <p:grpSpPr>
        <a:xfrm>
          <a:off x="0" y="0"/>
          <a:ext cx="0" cy="0"/>
          <a:chOff x="0" y="0"/>
          <a:chExt cx="0" cy="0"/>
        </a:xfrm>
      </p:grpSpPr>
      <p:sp>
        <p:nvSpPr>
          <p:cNvPr id="157" name="Google Shape;157;p46"/>
          <p:cNvSpPr txBox="1"/>
          <p:nvPr>
            <p:ph type="title"/>
          </p:nvPr>
        </p:nvSpPr>
        <p:spPr>
          <a:xfrm>
            <a:off x="792000" y="540000"/>
            <a:ext cx="20166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8" name="Google Shape;158;p46"/>
          <p:cNvSpPr txBox="1"/>
          <p:nvPr>
            <p:ph idx="1" type="body"/>
          </p:nvPr>
        </p:nvSpPr>
        <p:spPr>
          <a:xfrm>
            <a:off x="792000" y="2088000"/>
            <a:ext cx="2016600" cy="2268000"/>
          </a:xfrm>
          <a:prstGeom prst="rect">
            <a:avLst/>
          </a:prstGeom>
          <a:noFill/>
          <a:ln>
            <a:noFill/>
          </a:ln>
        </p:spPr>
        <p:txBody>
          <a:bodyPr anchorCtr="0" anchor="t" bIns="0" lIns="0" spcFirstLastPara="1" rIns="0" wrap="square" tIns="34275">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p:cSld name="Rubrik, innehåll och bild 3">
    <p:spTree>
      <p:nvGrpSpPr>
        <p:cNvPr id="159" name="Shape 159"/>
        <p:cNvGrpSpPr/>
        <p:nvPr/>
      </p:nvGrpSpPr>
      <p:grpSpPr>
        <a:xfrm>
          <a:off x="0" y="0"/>
          <a:ext cx="0" cy="0"/>
          <a:chOff x="0" y="0"/>
          <a:chExt cx="0" cy="0"/>
        </a:xfrm>
      </p:grpSpPr>
      <p:sp>
        <p:nvSpPr>
          <p:cNvPr id="160" name="Google Shape;160;p47"/>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algn="l">
              <a:lnSpc>
                <a:spcPct val="90000"/>
              </a:lnSpc>
              <a:spcBef>
                <a:spcPts val="0"/>
              </a:spcBef>
              <a:spcAft>
                <a:spcPts val="0"/>
              </a:spcAft>
              <a:buClr>
                <a:schemeClr val="dk1"/>
              </a:buClr>
              <a:buSzPts val="3600"/>
              <a:buFont typeface="Times New Roman"/>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1" name="Google Shape;161;p47"/>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algn="l">
              <a:lnSpc>
                <a:spcPct val="100000"/>
              </a:lnSpc>
              <a:spcBef>
                <a:spcPts val="800"/>
              </a:spcBef>
              <a:spcAft>
                <a:spcPts val="0"/>
              </a:spcAft>
              <a:buClr>
                <a:schemeClr val="dk1"/>
              </a:buClr>
              <a:buSzPts val="1400"/>
              <a:buChar char="•"/>
              <a:defRPr>
                <a:solidFill>
                  <a:schemeClr val="dk1"/>
                </a:solidFill>
              </a:defRPr>
            </a:lvl1pPr>
            <a:lvl2pPr indent="-311150" lvl="1" marL="914400" algn="l">
              <a:lnSpc>
                <a:spcPct val="100000"/>
              </a:lnSpc>
              <a:spcBef>
                <a:spcPts val="400"/>
              </a:spcBef>
              <a:spcAft>
                <a:spcPts val="0"/>
              </a:spcAft>
              <a:buClr>
                <a:schemeClr val="dk1"/>
              </a:buClr>
              <a:buSzPts val="1300"/>
              <a:buChar char="•"/>
              <a:defRPr>
                <a:solidFill>
                  <a:schemeClr val="dk1"/>
                </a:solidFill>
              </a:defRPr>
            </a:lvl2pPr>
            <a:lvl3pPr indent="-311150" lvl="2" marL="1371600" algn="l">
              <a:lnSpc>
                <a:spcPct val="100000"/>
              </a:lnSpc>
              <a:spcBef>
                <a:spcPts val="400"/>
              </a:spcBef>
              <a:spcAft>
                <a:spcPts val="0"/>
              </a:spcAft>
              <a:buClr>
                <a:schemeClr val="dk1"/>
              </a:buClr>
              <a:buSzPts val="1300"/>
              <a:buChar char="-"/>
              <a:defRPr>
                <a:solidFill>
                  <a:schemeClr val="dk1"/>
                </a:solidFill>
              </a:defRPr>
            </a:lvl3pPr>
            <a:lvl4pPr indent="-311150" lvl="3" marL="1828800" algn="l">
              <a:lnSpc>
                <a:spcPct val="90000"/>
              </a:lnSpc>
              <a:spcBef>
                <a:spcPts val="400"/>
              </a:spcBef>
              <a:spcAft>
                <a:spcPts val="0"/>
              </a:spcAft>
              <a:buClr>
                <a:schemeClr val="dk1"/>
              </a:buClr>
              <a:buSzPts val="1300"/>
              <a:buChar char="-"/>
              <a:defRPr>
                <a:solidFill>
                  <a:schemeClr val="dk1"/>
                </a:solidFill>
              </a:defRPr>
            </a:lvl4pPr>
            <a:lvl5pPr indent="-311150" lvl="4" marL="2286000" algn="l">
              <a:lnSpc>
                <a:spcPct val="90000"/>
              </a:lnSpc>
              <a:spcBef>
                <a:spcPts val="400"/>
              </a:spcBef>
              <a:spcAft>
                <a:spcPts val="0"/>
              </a:spcAft>
              <a:buClr>
                <a:schemeClr val="dk1"/>
              </a:buClr>
              <a:buSzPts val="1300"/>
              <a:buChar char="-"/>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1">
  <p:cSld name="Rubrik, innehåll och bild 3_1">
    <p:bg>
      <p:bgPr>
        <a:solidFill>
          <a:srgbClr val="494949"/>
        </a:solidFill>
      </p:bgPr>
    </p:bg>
    <p:spTree>
      <p:nvGrpSpPr>
        <p:cNvPr id="162" name="Shape 162"/>
        <p:cNvGrpSpPr/>
        <p:nvPr/>
      </p:nvGrpSpPr>
      <p:grpSpPr>
        <a:xfrm>
          <a:off x="0" y="0"/>
          <a:ext cx="0" cy="0"/>
          <a:chOff x="0" y="0"/>
          <a:chExt cx="0" cy="0"/>
        </a:xfrm>
      </p:grpSpPr>
      <p:sp>
        <p:nvSpPr>
          <p:cNvPr id="163" name="Google Shape;163;p48"/>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4" name="Google Shape;164;p48"/>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2">
  <p:cSld name="Rubrik, innehåll och bild 3_2">
    <p:bg>
      <p:bgPr>
        <a:solidFill>
          <a:srgbClr val="FC5D17"/>
        </a:solidFill>
      </p:bgPr>
    </p:bg>
    <p:spTree>
      <p:nvGrpSpPr>
        <p:cNvPr id="165" name="Shape 165"/>
        <p:cNvGrpSpPr/>
        <p:nvPr/>
      </p:nvGrpSpPr>
      <p:grpSpPr>
        <a:xfrm>
          <a:off x="0" y="0"/>
          <a:ext cx="0" cy="0"/>
          <a:chOff x="0" y="0"/>
          <a:chExt cx="0" cy="0"/>
        </a:xfrm>
      </p:grpSpPr>
      <p:sp>
        <p:nvSpPr>
          <p:cNvPr id="166" name="Google Shape;166;p49"/>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7" name="Google Shape;167;p49"/>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3">
  <p:cSld name="Rubrik, innehåll och bild 3_3">
    <p:bg>
      <p:bgPr>
        <a:solidFill>
          <a:srgbClr val="005365"/>
        </a:solidFill>
      </p:bgPr>
    </p:bg>
    <p:spTree>
      <p:nvGrpSpPr>
        <p:cNvPr id="168" name="Shape 168"/>
        <p:cNvGrpSpPr/>
        <p:nvPr/>
      </p:nvGrpSpPr>
      <p:grpSpPr>
        <a:xfrm>
          <a:off x="0" y="0"/>
          <a:ext cx="0" cy="0"/>
          <a:chOff x="0" y="0"/>
          <a:chExt cx="0" cy="0"/>
        </a:xfrm>
      </p:grpSpPr>
      <p:sp>
        <p:nvSpPr>
          <p:cNvPr id="169" name="Google Shape;169;p50"/>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50"/>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4">
  <p:cSld name="Rubrik, innehåll och bild 3_4">
    <p:bg>
      <p:bgPr>
        <a:solidFill>
          <a:srgbClr val="EB193D"/>
        </a:solidFill>
      </p:bgPr>
    </p:bg>
    <p:spTree>
      <p:nvGrpSpPr>
        <p:cNvPr id="171" name="Shape 171"/>
        <p:cNvGrpSpPr/>
        <p:nvPr/>
      </p:nvGrpSpPr>
      <p:grpSpPr>
        <a:xfrm>
          <a:off x="0" y="0"/>
          <a:ext cx="0" cy="0"/>
          <a:chOff x="0" y="0"/>
          <a:chExt cx="0" cy="0"/>
        </a:xfrm>
      </p:grpSpPr>
      <p:sp>
        <p:nvSpPr>
          <p:cNvPr id="172" name="Google Shape;172;p51"/>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3" name="Google Shape;173;p51"/>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bild 3 5">
  <p:cSld name="Rubrik, innehåll och bild 3_5">
    <p:bg>
      <p:bgPr>
        <a:solidFill>
          <a:srgbClr val="00A85D"/>
        </a:solidFill>
      </p:bgPr>
    </p:bg>
    <p:spTree>
      <p:nvGrpSpPr>
        <p:cNvPr id="174" name="Shape 174"/>
        <p:cNvGrpSpPr/>
        <p:nvPr/>
      </p:nvGrpSpPr>
      <p:grpSpPr>
        <a:xfrm>
          <a:off x="0" y="0"/>
          <a:ext cx="0" cy="0"/>
          <a:chOff x="0" y="0"/>
          <a:chExt cx="0" cy="0"/>
        </a:xfrm>
      </p:grpSpPr>
      <p:sp>
        <p:nvSpPr>
          <p:cNvPr id="175" name="Google Shape;175;p52"/>
          <p:cNvSpPr txBox="1"/>
          <p:nvPr>
            <p:ph type="title"/>
          </p:nvPr>
        </p:nvSpPr>
        <p:spPr>
          <a:xfrm>
            <a:off x="791766" y="540000"/>
            <a:ext cx="4935000" cy="1512000"/>
          </a:xfrm>
          <a:prstGeom prst="rect">
            <a:avLst/>
          </a:prstGeom>
          <a:noFill/>
          <a:ln>
            <a:noFill/>
          </a:ln>
        </p:spPr>
        <p:txBody>
          <a:bodyPr anchorCtr="0" anchor="b" bIns="34275" lIns="0" spcFirstLastPara="1" rIns="0" wrap="square" tIns="0">
            <a:noAutofit/>
          </a:bodyPr>
          <a:lstStyle>
            <a:lvl1pPr lvl="0" rtl="0" algn="l">
              <a:lnSpc>
                <a:spcPct val="90000"/>
              </a:lnSpc>
              <a:spcBef>
                <a:spcPts val="0"/>
              </a:spcBef>
              <a:spcAft>
                <a:spcPts val="0"/>
              </a:spcAft>
              <a:buClr>
                <a:srgbClr val="FFFFFF"/>
              </a:buClr>
              <a:buSzPts val="3600"/>
              <a:buFont typeface="Times New Roman"/>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52"/>
          <p:cNvSpPr txBox="1"/>
          <p:nvPr>
            <p:ph idx="1" type="body"/>
          </p:nvPr>
        </p:nvSpPr>
        <p:spPr>
          <a:xfrm>
            <a:off x="791775" y="1988351"/>
            <a:ext cx="4935000" cy="23718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rgbClr val="FFFFFF"/>
              </a:buClr>
              <a:buSzPts val="1400"/>
              <a:buChar char="•"/>
              <a:defRPr>
                <a:solidFill>
                  <a:srgbClr val="FFFFFF"/>
                </a:solidFill>
              </a:defRPr>
            </a:lvl1pPr>
            <a:lvl2pPr indent="-311150" lvl="1" marL="914400" rtl="0" algn="l">
              <a:lnSpc>
                <a:spcPct val="100000"/>
              </a:lnSpc>
              <a:spcBef>
                <a:spcPts val="400"/>
              </a:spcBef>
              <a:spcAft>
                <a:spcPts val="0"/>
              </a:spcAft>
              <a:buClr>
                <a:srgbClr val="FFFFFF"/>
              </a:buClr>
              <a:buSzPts val="1300"/>
              <a:buChar char="•"/>
              <a:defRPr>
                <a:solidFill>
                  <a:srgbClr val="FFFFFF"/>
                </a:solidFill>
              </a:defRPr>
            </a:lvl2pPr>
            <a:lvl3pPr indent="-311150" lvl="2" marL="1371600" rtl="0" algn="l">
              <a:lnSpc>
                <a:spcPct val="100000"/>
              </a:lnSpc>
              <a:spcBef>
                <a:spcPts val="400"/>
              </a:spcBef>
              <a:spcAft>
                <a:spcPts val="0"/>
              </a:spcAft>
              <a:buClr>
                <a:srgbClr val="FFFFFF"/>
              </a:buClr>
              <a:buSzPts val="1300"/>
              <a:buChar char="-"/>
              <a:defRPr>
                <a:solidFill>
                  <a:srgbClr val="FFFFFF"/>
                </a:solidFill>
              </a:defRPr>
            </a:lvl3pPr>
            <a:lvl4pPr indent="-311150" lvl="3" marL="1828800" rtl="0" algn="l">
              <a:lnSpc>
                <a:spcPct val="90000"/>
              </a:lnSpc>
              <a:spcBef>
                <a:spcPts val="400"/>
              </a:spcBef>
              <a:spcAft>
                <a:spcPts val="0"/>
              </a:spcAft>
              <a:buClr>
                <a:srgbClr val="FFFFFF"/>
              </a:buClr>
              <a:buSzPts val="1300"/>
              <a:buChar char="-"/>
              <a:defRPr>
                <a:solidFill>
                  <a:srgbClr val="FFFFFF"/>
                </a:solidFill>
              </a:defRPr>
            </a:lvl4pPr>
            <a:lvl5pPr indent="-311150" lvl="4" marL="2286000" rtl="0" algn="l">
              <a:lnSpc>
                <a:spcPct val="90000"/>
              </a:lnSpc>
              <a:spcBef>
                <a:spcPts val="400"/>
              </a:spcBef>
              <a:spcAft>
                <a:spcPts val="0"/>
              </a:spcAft>
              <a:buClr>
                <a:srgbClr val="FFFFFF"/>
              </a:buClr>
              <a:buSzPts val="1300"/>
              <a:buChar char="-"/>
              <a:defRPr>
                <a:solidFill>
                  <a:srgbClr val="FFFFFF"/>
                </a:solidFill>
              </a:defRPr>
            </a:lvl5pPr>
            <a:lvl6pPr indent="-317500" lvl="5" marL="2743200" rtl="0" algn="l">
              <a:lnSpc>
                <a:spcPct val="90000"/>
              </a:lnSpc>
              <a:spcBef>
                <a:spcPts val="400"/>
              </a:spcBef>
              <a:spcAft>
                <a:spcPts val="0"/>
              </a:spcAft>
              <a:buClr>
                <a:srgbClr val="FFFFFF"/>
              </a:buClr>
              <a:buSzPts val="1400"/>
              <a:buChar char="•"/>
              <a:defRPr>
                <a:solidFill>
                  <a:srgbClr val="FFFFFF"/>
                </a:solidFill>
              </a:defRPr>
            </a:lvl6pPr>
            <a:lvl7pPr indent="-317500" lvl="6" marL="3200400" rtl="0" algn="l">
              <a:lnSpc>
                <a:spcPct val="90000"/>
              </a:lnSpc>
              <a:spcBef>
                <a:spcPts val="400"/>
              </a:spcBef>
              <a:spcAft>
                <a:spcPts val="0"/>
              </a:spcAft>
              <a:buClr>
                <a:srgbClr val="FFFFFF"/>
              </a:buClr>
              <a:buSzPts val="1400"/>
              <a:buChar char="•"/>
              <a:defRPr>
                <a:solidFill>
                  <a:srgbClr val="FFFFFF"/>
                </a:solidFill>
              </a:defRPr>
            </a:lvl7pPr>
            <a:lvl8pPr indent="-317500" lvl="7" marL="3657600" rtl="0" algn="l">
              <a:lnSpc>
                <a:spcPct val="90000"/>
              </a:lnSpc>
              <a:spcBef>
                <a:spcPts val="400"/>
              </a:spcBef>
              <a:spcAft>
                <a:spcPts val="0"/>
              </a:spcAft>
              <a:buClr>
                <a:srgbClr val="FFFFFF"/>
              </a:buClr>
              <a:buSzPts val="1400"/>
              <a:buChar char="•"/>
              <a:defRPr>
                <a:solidFill>
                  <a:srgbClr val="FFFFFF"/>
                </a:solidFill>
              </a:defRPr>
            </a:lvl8pPr>
            <a:lvl9pPr indent="-317500" lvl="8" marL="4114800" rtl="0" algn="l">
              <a:lnSpc>
                <a:spcPct val="90000"/>
              </a:lnSpc>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7" name="Shape 177"/>
        <p:cNvGrpSpPr/>
        <p:nvPr/>
      </p:nvGrpSpPr>
      <p:grpSpPr>
        <a:xfrm>
          <a:off x="0" y="0"/>
          <a:ext cx="0" cy="0"/>
          <a:chOff x="0" y="0"/>
          <a:chExt cx="0" cy="0"/>
        </a:xfrm>
      </p:grpSpPr>
      <p:sp>
        <p:nvSpPr>
          <p:cNvPr id="178" name="Google Shape;178;p53"/>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SzPts val="4200"/>
              <a:buNone/>
              <a:defRPr sz="4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9" name="Google Shape;179;p53"/>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SzPts val="2800"/>
              <a:buFont typeface="Times New Roman"/>
              <a:buNone/>
              <a:defRPr sz="2800">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180" name="Google Shape;180;p5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1">
  <p:cSld name="TITLE_1">
    <p:bg>
      <p:bgPr>
        <a:solidFill>
          <a:srgbClr val="494949"/>
        </a:solidFill>
      </p:bgPr>
    </p:bg>
    <p:spTree>
      <p:nvGrpSpPr>
        <p:cNvPr id="181" name="Shape 181"/>
        <p:cNvGrpSpPr/>
        <p:nvPr/>
      </p:nvGrpSpPr>
      <p:grpSpPr>
        <a:xfrm>
          <a:off x="0" y="0"/>
          <a:ext cx="0" cy="0"/>
          <a:chOff x="0" y="0"/>
          <a:chExt cx="0" cy="0"/>
        </a:xfrm>
      </p:grpSpPr>
      <p:sp>
        <p:nvSpPr>
          <p:cNvPr id="182" name="Google Shape;182;p54"/>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3" name="Google Shape;183;p54"/>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Clr>
                <a:srgbClr val="FFFFFF"/>
              </a:buClr>
              <a:buSzPts val="2800"/>
              <a:buFont typeface="Times New Roman"/>
              <a:buNone/>
              <a:defRPr sz="2800">
                <a:solidFill>
                  <a:srgbClr val="FFFFFF"/>
                </a:solidFill>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184" name="Google Shape;184;p5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2">
  <p:cSld name="TITLE_2">
    <p:bg>
      <p:bgPr>
        <a:solidFill>
          <a:srgbClr val="FC5D17"/>
        </a:solidFill>
      </p:bgPr>
    </p:bg>
    <p:spTree>
      <p:nvGrpSpPr>
        <p:cNvPr id="185" name="Shape 185"/>
        <p:cNvGrpSpPr/>
        <p:nvPr/>
      </p:nvGrpSpPr>
      <p:grpSpPr>
        <a:xfrm>
          <a:off x="0" y="0"/>
          <a:ext cx="0" cy="0"/>
          <a:chOff x="0" y="0"/>
          <a:chExt cx="0" cy="0"/>
        </a:xfrm>
      </p:grpSpPr>
      <p:sp>
        <p:nvSpPr>
          <p:cNvPr id="186" name="Google Shape;186;p55"/>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7" name="Google Shape;187;p55"/>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Clr>
                <a:srgbClr val="FFFFFF"/>
              </a:buClr>
              <a:buSzPts val="2800"/>
              <a:buFont typeface="Times New Roman"/>
              <a:buNone/>
              <a:defRPr sz="2800">
                <a:solidFill>
                  <a:srgbClr val="FFFFFF"/>
                </a:solidFill>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188" name="Google Shape;188;p5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3">
  <p:cSld name="TITLE_3">
    <p:bg>
      <p:bgPr>
        <a:solidFill>
          <a:srgbClr val="005365"/>
        </a:solidFill>
      </p:bgPr>
    </p:bg>
    <p:spTree>
      <p:nvGrpSpPr>
        <p:cNvPr id="189" name="Shape 189"/>
        <p:cNvGrpSpPr/>
        <p:nvPr/>
      </p:nvGrpSpPr>
      <p:grpSpPr>
        <a:xfrm>
          <a:off x="0" y="0"/>
          <a:ext cx="0" cy="0"/>
          <a:chOff x="0" y="0"/>
          <a:chExt cx="0" cy="0"/>
        </a:xfrm>
      </p:grpSpPr>
      <p:sp>
        <p:nvSpPr>
          <p:cNvPr id="190" name="Google Shape;190;p56"/>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1" name="Google Shape;191;p56"/>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Clr>
                <a:srgbClr val="FFFFFF"/>
              </a:buClr>
              <a:buSzPts val="2800"/>
              <a:buFont typeface="Times New Roman"/>
              <a:buNone/>
              <a:defRPr sz="2800">
                <a:solidFill>
                  <a:srgbClr val="FFFFFF"/>
                </a:solidFill>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192" name="Google Shape;192;p5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4">
  <p:cSld name="TITLE_4">
    <p:bg>
      <p:bgPr>
        <a:solidFill>
          <a:srgbClr val="EB193D"/>
        </a:solidFill>
      </p:bgPr>
    </p:bg>
    <p:spTree>
      <p:nvGrpSpPr>
        <p:cNvPr id="193" name="Shape 193"/>
        <p:cNvGrpSpPr/>
        <p:nvPr/>
      </p:nvGrpSpPr>
      <p:grpSpPr>
        <a:xfrm>
          <a:off x="0" y="0"/>
          <a:ext cx="0" cy="0"/>
          <a:chOff x="0" y="0"/>
          <a:chExt cx="0" cy="0"/>
        </a:xfrm>
      </p:grpSpPr>
      <p:sp>
        <p:nvSpPr>
          <p:cNvPr id="194" name="Google Shape;194;p57"/>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5" name="Google Shape;195;p57"/>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Clr>
                <a:srgbClr val="FFFFFF"/>
              </a:buClr>
              <a:buSzPts val="2800"/>
              <a:buFont typeface="Times New Roman"/>
              <a:buNone/>
              <a:defRPr sz="2800">
                <a:solidFill>
                  <a:srgbClr val="FFFFFF"/>
                </a:solidFill>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196" name="Google Shape;196;p5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5">
  <p:cSld name="TITLE_5">
    <p:bg>
      <p:bgPr>
        <a:solidFill>
          <a:srgbClr val="00A85D"/>
        </a:solidFill>
      </p:bgPr>
    </p:bg>
    <p:spTree>
      <p:nvGrpSpPr>
        <p:cNvPr id="197" name="Shape 197"/>
        <p:cNvGrpSpPr/>
        <p:nvPr/>
      </p:nvGrpSpPr>
      <p:grpSpPr>
        <a:xfrm>
          <a:off x="0" y="0"/>
          <a:ext cx="0" cy="0"/>
          <a:chOff x="0" y="0"/>
          <a:chExt cx="0" cy="0"/>
        </a:xfrm>
      </p:grpSpPr>
      <p:sp>
        <p:nvSpPr>
          <p:cNvPr id="198" name="Google Shape;198;p58"/>
          <p:cNvSpPr txBox="1"/>
          <p:nvPr>
            <p:ph type="ctrTitle"/>
          </p:nvPr>
        </p:nvSpPr>
        <p:spPr>
          <a:xfrm>
            <a:off x="792000" y="744575"/>
            <a:ext cx="7560000" cy="2052600"/>
          </a:xfrm>
          <a:prstGeom prst="rect">
            <a:avLst/>
          </a:prstGeom>
        </p:spPr>
        <p:txBody>
          <a:bodyPr anchorCtr="0" anchor="b" bIns="36000" lIns="0" spcFirstLastPara="1" rIns="0" wrap="square" tIns="0">
            <a:noAutofit/>
          </a:bodyPr>
          <a:lstStyle>
            <a:lvl1pPr lvl="0" rtl="0" algn="ctr">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9" name="Google Shape;199;p58"/>
          <p:cNvSpPr txBox="1"/>
          <p:nvPr>
            <p:ph idx="1" type="subTitle"/>
          </p:nvPr>
        </p:nvSpPr>
        <p:spPr>
          <a:xfrm>
            <a:off x="792000" y="2834125"/>
            <a:ext cx="7560000" cy="792600"/>
          </a:xfrm>
          <a:prstGeom prst="rect">
            <a:avLst/>
          </a:prstGeom>
        </p:spPr>
        <p:txBody>
          <a:bodyPr anchorCtr="0" anchor="t" bIns="0" lIns="0" spcFirstLastPara="1" rIns="0" wrap="square" tIns="34275">
            <a:noAutofit/>
          </a:bodyPr>
          <a:lstStyle>
            <a:lvl1pPr lvl="0" rtl="0" algn="ctr">
              <a:lnSpc>
                <a:spcPct val="100000"/>
              </a:lnSpc>
              <a:spcBef>
                <a:spcPts val="800"/>
              </a:spcBef>
              <a:spcAft>
                <a:spcPts val="0"/>
              </a:spcAft>
              <a:buClr>
                <a:srgbClr val="FFFFFF"/>
              </a:buClr>
              <a:buSzPts val="2800"/>
              <a:buFont typeface="Times New Roman"/>
              <a:buNone/>
              <a:defRPr sz="2800">
                <a:solidFill>
                  <a:srgbClr val="FFFFFF"/>
                </a:solidFill>
                <a:latin typeface="Times New Roman"/>
                <a:ea typeface="Times New Roman"/>
                <a:cs typeface="Times New Roman"/>
                <a:sym typeface="Times New Roman"/>
              </a:defRPr>
            </a:lvl1pPr>
            <a:lvl2pPr lvl="1"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2pPr>
            <a:lvl3pPr lvl="2"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3pPr>
            <a:lvl4pPr lvl="3"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4pPr>
            <a:lvl5pPr lvl="4"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5pPr>
            <a:lvl6pPr lvl="5"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6pPr>
            <a:lvl7pPr lvl="6"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7pPr>
            <a:lvl8pPr lvl="7"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8pPr>
            <a:lvl9pPr lvl="8" rtl="0" algn="ctr">
              <a:lnSpc>
                <a:spcPct val="100000"/>
              </a:lnSpc>
              <a:spcBef>
                <a:spcPts val="400"/>
              </a:spcBef>
              <a:spcAft>
                <a:spcPts val="0"/>
              </a:spcAft>
              <a:buSzPts val="2800"/>
              <a:buFont typeface="Times New Roman"/>
              <a:buNone/>
              <a:defRPr sz="2800">
                <a:latin typeface="Times New Roman"/>
                <a:ea typeface="Times New Roman"/>
                <a:cs typeface="Times New Roman"/>
                <a:sym typeface="Times New Roman"/>
              </a:defRPr>
            </a:lvl9pPr>
          </a:lstStyle>
          <a:p/>
        </p:txBody>
      </p:sp>
      <p:sp>
        <p:nvSpPr>
          <p:cNvPr id="200" name="Google Shape;200;p5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1" name="Shape 201"/>
        <p:cNvGrpSpPr/>
        <p:nvPr/>
      </p:nvGrpSpPr>
      <p:grpSpPr>
        <a:xfrm>
          <a:off x="0" y="0"/>
          <a:ext cx="0" cy="0"/>
          <a:chOff x="0" y="0"/>
          <a:chExt cx="0" cy="0"/>
        </a:xfrm>
      </p:grpSpPr>
      <p:sp>
        <p:nvSpPr>
          <p:cNvPr id="202" name="Google Shape;202;p59"/>
          <p:cNvSpPr txBox="1"/>
          <p:nvPr>
            <p:ph type="title"/>
          </p:nvPr>
        </p:nvSpPr>
        <p:spPr>
          <a:xfrm>
            <a:off x="311700" y="445025"/>
            <a:ext cx="8520600" cy="572700"/>
          </a:xfrm>
          <a:prstGeom prst="rect">
            <a:avLst/>
          </a:prstGeom>
        </p:spPr>
        <p:txBody>
          <a:bodyPr anchorCtr="0" anchor="b" bIns="3600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3" name="Google Shape;203;p59"/>
          <p:cNvSpPr txBox="1"/>
          <p:nvPr>
            <p:ph idx="1" type="body"/>
          </p:nvPr>
        </p:nvSpPr>
        <p:spPr>
          <a:xfrm>
            <a:off x="311700" y="1152475"/>
            <a:ext cx="8520600" cy="3416400"/>
          </a:xfrm>
          <a:prstGeom prst="rect">
            <a:avLst/>
          </a:prstGeom>
        </p:spPr>
        <p:txBody>
          <a:bodyPr anchorCtr="0" anchor="t" bIns="0" lIns="0" spcFirstLastPara="1" rIns="0" wrap="square" tIns="34275">
            <a:noAutofit/>
          </a:bodyPr>
          <a:lstStyle>
            <a:lvl1pPr indent="-349250" lvl="0" marL="457200" rtl="0">
              <a:spcBef>
                <a:spcPts val="800"/>
              </a:spcBef>
              <a:spcAft>
                <a:spcPts val="0"/>
              </a:spcAft>
              <a:buSzPts val="1900"/>
              <a:buChar char="•"/>
              <a:defRPr/>
            </a:lvl1pPr>
            <a:lvl2pPr indent="-336550" lvl="1" marL="914400" rtl="0">
              <a:spcBef>
                <a:spcPts val="400"/>
              </a:spcBef>
              <a:spcAft>
                <a:spcPts val="0"/>
              </a:spcAft>
              <a:buSzPts val="1700"/>
              <a:buChar char="•"/>
              <a:defRPr/>
            </a:lvl2pPr>
            <a:lvl3pPr indent="-336550" lvl="2" marL="1371600" rtl="0">
              <a:spcBef>
                <a:spcPts val="400"/>
              </a:spcBef>
              <a:spcAft>
                <a:spcPts val="0"/>
              </a:spcAft>
              <a:buSzPts val="1700"/>
              <a:buChar char="-"/>
              <a:defRPr/>
            </a:lvl3pPr>
            <a:lvl4pPr indent="-336550" lvl="3" marL="1828800" rtl="0">
              <a:spcBef>
                <a:spcPts val="400"/>
              </a:spcBef>
              <a:spcAft>
                <a:spcPts val="0"/>
              </a:spcAft>
              <a:buSzPts val="1700"/>
              <a:buChar char="-"/>
              <a:defRPr/>
            </a:lvl4pPr>
            <a:lvl5pPr indent="-323850" lvl="4" marL="2286000" rtl="0">
              <a:spcBef>
                <a:spcPts val="400"/>
              </a:spcBef>
              <a:spcAft>
                <a:spcPts val="0"/>
              </a:spcAft>
              <a:buSzPts val="1500"/>
              <a:buChar char="-"/>
              <a:defRPr/>
            </a:lvl5pPr>
            <a:lvl6pPr indent="-323850" lvl="5" marL="2743200" rtl="0">
              <a:spcBef>
                <a:spcPts val="400"/>
              </a:spcBef>
              <a:spcAft>
                <a:spcPts val="0"/>
              </a:spcAft>
              <a:buSzPts val="1500"/>
              <a:buChar char="•"/>
              <a:defRPr/>
            </a:lvl6pPr>
            <a:lvl7pPr indent="-323850" lvl="6" marL="3200400" rtl="0">
              <a:spcBef>
                <a:spcPts val="400"/>
              </a:spcBef>
              <a:spcAft>
                <a:spcPts val="0"/>
              </a:spcAft>
              <a:buSzPts val="1500"/>
              <a:buChar char="•"/>
              <a:defRPr/>
            </a:lvl7pPr>
            <a:lvl8pPr indent="-323850" lvl="7" marL="3657600" rtl="0">
              <a:spcBef>
                <a:spcPts val="400"/>
              </a:spcBef>
              <a:spcAft>
                <a:spcPts val="0"/>
              </a:spcAft>
              <a:buSzPts val="1500"/>
              <a:buChar char="•"/>
              <a:defRPr/>
            </a:lvl8pPr>
            <a:lvl9pPr indent="-323850" lvl="8" marL="4114800" rtl="0">
              <a:spcBef>
                <a:spcPts val="400"/>
              </a:spcBef>
              <a:spcAft>
                <a:spcPts val="0"/>
              </a:spcAft>
              <a:buSzPts val="1500"/>
              <a:buChar char="•"/>
              <a:defRPr/>
            </a:lvl9pPr>
          </a:lstStyle>
          <a:p/>
        </p:txBody>
      </p:sp>
      <p:sp>
        <p:nvSpPr>
          <p:cNvPr id="204" name="Google Shape;204;p5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7" type="obj">
  <p:cSld name="OBJECT">
    <p:spTree>
      <p:nvGrpSpPr>
        <p:cNvPr id="205" name="Shape 205"/>
        <p:cNvGrpSpPr/>
        <p:nvPr/>
      </p:nvGrpSpPr>
      <p:grpSpPr>
        <a:xfrm>
          <a:off x="0" y="0"/>
          <a:ext cx="0" cy="0"/>
          <a:chOff x="0" y="0"/>
          <a:chExt cx="0" cy="0"/>
        </a:xfrm>
      </p:grpSpPr>
      <p:sp>
        <p:nvSpPr>
          <p:cNvPr id="206" name="Google Shape;206;p60"/>
          <p:cNvSpPr txBox="1"/>
          <p:nvPr>
            <p:ph type="title"/>
          </p:nvPr>
        </p:nvSpPr>
        <p:spPr>
          <a:xfrm>
            <a:off x="768096" y="438912"/>
            <a:ext cx="7290000" cy="11247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rgbClr val="0C0C0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7" name="Google Shape;207;p60"/>
          <p:cNvSpPr txBox="1"/>
          <p:nvPr>
            <p:ph idx="1" type="body"/>
          </p:nvPr>
        </p:nvSpPr>
        <p:spPr>
          <a:xfrm>
            <a:off x="768096" y="1714500"/>
            <a:ext cx="7290000" cy="3017400"/>
          </a:xfrm>
          <a:prstGeom prst="rect">
            <a:avLst/>
          </a:prstGeom>
          <a:noFill/>
          <a:ln>
            <a:noFill/>
          </a:ln>
        </p:spPr>
        <p:txBody>
          <a:bodyPr anchorCtr="0" anchor="t" bIns="34275" lIns="34275" spcFirstLastPara="1" rIns="34275"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208" name="Google Shape;208;p60"/>
          <p:cNvSpPr txBox="1"/>
          <p:nvPr>
            <p:ph idx="10" type="dt"/>
          </p:nvPr>
        </p:nvSpPr>
        <p:spPr>
          <a:xfrm>
            <a:off x="768097" y="4853028"/>
            <a:ext cx="1615500" cy="205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60"/>
          <p:cNvSpPr txBox="1"/>
          <p:nvPr>
            <p:ph idx="11" type="ftr"/>
          </p:nvPr>
        </p:nvSpPr>
        <p:spPr>
          <a:xfrm>
            <a:off x="3632199" y="4853028"/>
            <a:ext cx="4426200" cy="205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60"/>
          <p:cNvSpPr txBox="1"/>
          <p:nvPr>
            <p:ph idx="12" type="sldNum"/>
          </p:nvPr>
        </p:nvSpPr>
        <p:spPr>
          <a:xfrm>
            <a:off x="8128000" y="4853028"/>
            <a:ext cx="730500" cy="20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1" name="Shape 211"/>
        <p:cNvGrpSpPr/>
        <p:nvPr/>
      </p:nvGrpSpPr>
      <p:grpSpPr>
        <a:xfrm>
          <a:off x="0" y="0"/>
          <a:ext cx="0" cy="0"/>
          <a:chOff x="0" y="0"/>
          <a:chExt cx="0" cy="0"/>
        </a:xfrm>
      </p:grpSpPr>
      <p:sp>
        <p:nvSpPr>
          <p:cNvPr id="212" name="Google Shape;212;p61"/>
          <p:cNvSpPr txBox="1"/>
          <p:nvPr>
            <p:ph type="title"/>
          </p:nvPr>
        </p:nvSpPr>
        <p:spPr>
          <a:xfrm>
            <a:off x="311700" y="445025"/>
            <a:ext cx="8520600" cy="572700"/>
          </a:xfrm>
          <a:prstGeom prst="rect">
            <a:avLst/>
          </a:prstGeom>
        </p:spPr>
        <p:txBody>
          <a:bodyPr anchorCtr="0" anchor="b" bIns="36000" lIns="0" spcFirstLastPara="1" rIns="0" wrap="square" tIns="0">
            <a:noAutofit/>
          </a:bodyPr>
          <a:lstStyle>
            <a:lvl1pPr lvl="0">
              <a:spcBef>
                <a:spcPts val="0"/>
              </a:spcBef>
              <a:spcAft>
                <a:spcPts val="0"/>
              </a:spcAft>
              <a:buSzPts val="36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3" name="Google Shape;213;p6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6">
  <p:cSld name="Rubrik och innehåll_7">
    <p:spTree>
      <p:nvGrpSpPr>
        <p:cNvPr id="214" name="Shape 214"/>
        <p:cNvGrpSpPr/>
        <p:nvPr/>
      </p:nvGrpSpPr>
      <p:grpSpPr>
        <a:xfrm>
          <a:off x="0" y="0"/>
          <a:ext cx="0" cy="0"/>
          <a:chOff x="0" y="0"/>
          <a:chExt cx="0" cy="0"/>
        </a:xfrm>
      </p:grpSpPr>
      <p:sp>
        <p:nvSpPr>
          <p:cNvPr id="215" name="Google Shape;215;p62"/>
          <p:cNvSpPr txBox="1"/>
          <p:nvPr>
            <p:ph type="title"/>
          </p:nvPr>
        </p:nvSpPr>
        <p:spPr>
          <a:xfrm>
            <a:off x="791766" y="816769"/>
            <a:ext cx="7560600" cy="5805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chemeClr val="dk1"/>
              </a:buClr>
              <a:buSzPts val="2700"/>
              <a:buFont typeface="Times New Roman"/>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6" name="Google Shape;216;p62"/>
          <p:cNvSpPr txBox="1"/>
          <p:nvPr>
            <p:ph idx="1" type="body"/>
          </p:nvPr>
        </p:nvSpPr>
        <p:spPr>
          <a:xfrm>
            <a:off x="791766" y="1462069"/>
            <a:ext cx="7560600" cy="2460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400"/>
              </a:spcBef>
              <a:spcAft>
                <a:spcPts val="0"/>
              </a:spcAft>
              <a:buClr>
                <a:schemeClr val="dk1"/>
              </a:buClr>
              <a:buSzPts val="1300"/>
              <a:buChar char="•"/>
              <a:defRPr>
                <a:solidFill>
                  <a:schemeClr val="dk1"/>
                </a:solidFill>
              </a:defRPr>
            </a:lvl2pPr>
            <a:lvl3pPr indent="-311150" lvl="2" marL="1371600" rtl="0" algn="l">
              <a:lnSpc>
                <a:spcPct val="100000"/>
              </a:lnSpc>
              <a:spcBef>
                <a:spcPts val="400"/>
              </a:spcBef>
              <a:spcAft>
                <a:spcPts val="0"/>
              </a:spcAft>
              <a:buClr>
                <a:schemeClr val="dk1"/>
              </a:buClr>
              <a:buSzPts val="1300"/>
              <a:buChar char="-"/>
              <a:defRPr>
                <a:solidFill>
                  <a:schemeClr val="dk1"/>
                </a:solidFill>
              </a:defRPr>
            </a:lvl3pPr>
            <a:lvl4pPr indent="-311150" lvl="3" marL="1828800" rtl="0" algn="l">
              <a:lnSpc>
                <a:spcPct val="90000"/>
              </a:lnSpc>
              <a:spcBef>
                <a:spcPts val="400"/>
              </a:spcBef>
              <a:spcAft>
                <a:spcPts val="0"/>
              </a:spcAft>
              <a:buClr>
                <a:schemeClr val="dk1"/>
              </a:buClr>
              <a:buSzPts val="1300"/>
              <a:buChar char="-"/>
              <a:defRPr>
                <a:solidFill>
                  <a:schemeClr val="dk1"/>
                </a:solidFill>
              </a:defRPr>
            </a:lvl4pPr>
            <a:lvl5pPr indent="-311150" lvl="4" marL="2286000" rtl="0" algn="l">
              <a:lnSpc>
                <a:spcPct val="90000"/>
              </a:lnSpc>
              <a:spcBef>
                <a:spcPts val="400"/>
              </a:spcBef>
              <a:spcAft>
                <a:spcPts val="0"/>
              </a:spcAft>
              <a:buClr>
                <a:schemeClr val="dk1"/>
              </a:buClr>
              <a:buSzPts val="13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8">
  <p:cSld name="Rubrik och innehåll_8">
    <p:spTree>
      <p:nvGrpSpPr>
        <p:cNvPr id="217" name="Shape 217"/>
        <p:cNvGrpSpPr/>
        <p:nvPr/>
      </p:nvGrpSpPr>
      <p:grpSpPr>
        <a:xfrm>
          <a:off x="0" y="0"/>
          <a:ext cx="0" cy="0"/>
          <a:chOff x="0" y="0"/>
          <a:chExt cx="0" cy="0"/>
        </a:xfrm>
      </p:grpSpPr>
      <p:sp>
        <p:nvSpPr>
          <p:cNvPr id="218" name="Google Shape;218;p63"/>
          <p:cNvSpPr txBox="1"/>
          <p:nvPr>
            <p:ph type="title"/>
          </p:nvPr>
        </p:nvSpPr>
        <p:spPr>
          <a:xfrm>
            <a:off x="791766" y="816769"/>
            <a:ext cx="7560600" cy="5805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chemeClr val="dk1"/>
              </a:buClr>
              <a:buSzPts val="2700"/>
              <a:buFont typeface="Times New Roman"/>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9" name="Google Shape;219;p63"/>
          <p:cNvSpPr txBox="1"/>
          <p:nvPr>
            <p:ph idx="1" type="body"/>
          </p:nvPr>
        </p:nvSpPr>
        <p:spPr>
          <a:xfrm>
            <a:off x="791766" y="1462069"/>
            <a:ext cx="7560600" cy="2460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400"/>
              </a:spcBef>
              <a:spcAft>
                <a:spcPts val="0"/>
              </a:spcAft>
              <a:buClr>
                <a:schemeClr val="dk1"/>
              </a:buClr>
              <a:buSzPts val="1300"/>
              <a:buChar char="•"/>
              <a:defRPr>
                <a:solidFill>
                  <a:schemeClr val="dk1"/>
                </a:solidFill>
              </a:defRPr>
            </a:lvl2pPr>
            <a:lvl3pPr indent="-311150" lvl="2" marL="1371600" rtl="0" algn="l">
              <a:lnSpc>
                <a:spcPct val="100000"/>
              </a:lnSpc>
              <a:spcBef>
                <a:spcPts val="400"/>
              </a:spcBef>
              <a:spcAft>
                <a:spcPts val="0"/>
              </a:spcAft>
              <a:buClr>
                <a:schemeClr val="dk1"/>
              </a:buClr>
              <a:buSzPts val="1300"/>
              <a:buChar char="-"/>
              <a:defRPr>
                <a:solidFill>
                  <a:schemeClr val="dk1"/>
                </a:solidFill>
              </a:defRPr>
            </a:lvl3pPr>
            <a:lvl4pPr indent="-311150" lvl="3" marL="1828800" rtl="0" algn="l">
              <a:lnSpc>
                <a:spcPct val="90000"/>
              </a:lnSpc>
              <a:spcBef>
                <a:spcPts val="400"/>
              </a:spcBef>
              <a:spcAft>
                <a:spcPts val="0"/>
              </a:spcAft>
              <a:buClr>
                <a:schemeClr val="dk1"/>
              </a:buClr>
              <a:buSzPts val="1300"/>
              <a:buChar char="-"/>
              <a:defRPr>
                <a:solidFill>
                  <a:schemeClr val="dk1"/>
                </a:solidFill>
              </a:defRPr>
            </a:lvl4pPr>
            <a:lvl5pPr indent="-311150" lvl="4" marL="2286000" rtl="0" algn="l">
              <a:lnSpc>
                <a:spcPct val="90000"/>
              </a:lnSpc>
              <a:spcBef>
                <a:spcPts val="400"/>
              </a:spcBef>
              <a:spcAft>
                <a:spcPts val="0"/>
              </a:spcAft>
              <a:buClr>
                <a:schemeClr val="dk1"/>
              </a:buClr>
              <a:buSzPts val="13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9">
  <p:cSld name="Rubrik och innehåll_9">
    <p:spTree>
      <p:nvGrpSpPr>
        <p:cNvPr id="220" name="Shape 220"/>
        <p:cNvGrpSpPr/>
        <p:nvPr/>
      </p:nvGrpSpPr>
      <p:grpSpPr>
        <a:xfrm>
          <a:off x="0" y="0"/>
          <a:ext cx="0" cy="0"/>
          <a:chOff x="0" y="0"/>
          <a:chExt cx="0" cy="0"/>
        </a:xfrm>
      </p:grpSpPr>
      <p:sp>
        <p:nvSpPr>
          <p:cNvPr id="221" name="Google Shape;221;p64"/>
          <p:cNvSpPr txBox="1"/>
          <p:nvPr>
            <p:ph type="title"/>
          </p:nvPr>
        </p:nvSpPr>
        <p:spPr>
          <a:xfrm>
            <a:off x="791766" y="816769"/>
            <a:ext cx="7560600" cy="580500"/>
          </a:xfrm>
          <a:prstGeom prst="rect">
            <a:avLst/>
          </a:prstGeom>
          <a:noFill/>
          <a:ln>
            <a:noFill/>
          </a:ln>
        </p:spPr>
        <p:txBody>
          <a:bodyPr anchorCtr="0" anchor="b" bIns="35100" lIns="0" spcFirstLastPara="1" rIns="0" wrap="square" tIns="0">
            <a:noAutofit/>
          </a:bodyPr>
          <a:lstStyle>
            <a:lvl1pPr lvl="0" rtl="0" algn="l">
              <a:lnSpc>
                <a:spcPct val="90000"/>
              </a:lnSpc>
              <a:spcBef>
                <a:spcPts val="0"/>
              </a:spcBef>
              <a:spcAft>
                <a:spcPts val="0"/>
              </a:spcAft>
              <a:buClr>
                <a:schemeClr val="dk1"/>
              </a:buClr>
              <a:buSzPts val="2700"/>
              <a:buFont typeface="Times New Roman"/>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2" name="Google Shape;222;p64"/>
          <p:cNvSpPr txBox="1"/>
          <p:nvPr>
            <p:ph idx="1" type="body"/>
          </p:nvPr>
        </p:nvSpPr>
        <p:spPr>
          <a:xfrm>
            <a:off x="791766" y="1462069"/>
            <a:ext cx="7560600" cy="2460000"/>
          </a:xfrm>
          <a:prstGeom prst="rect">
            <a:avLst/>
          </a:prstGeom>
          <a:noFill/>
          <a:ln>
            <a:noFill/>
          </a:ln>
        </p:spPr>
        <p:txBody>
          <a:bodyPr anchorCtr="0" anchor="t" bIns="0" lIns="0" spcFirstLastPara="1" rIns="0" wrap="square" tIns="35100">
            <a:noAutofit/>
          </a:bodyPr>
          <a:lstStyle>
            <a:lvl1pPr indent="-317500" lvl="0" marL="457200" rtl="0" algn="l">
              <a:lnSpc>
                <a:spcPct val="100000"/>
              </a:lnSpc>
              <a:spcBef>
                <a:spcPts val="800"/>
              </a:spcBef>
              <a:spcAft>
                <a:spcPts val="0"/>
              </a:spcAft>
              <a:buClr>
                <a:schemeClr val="dk1"/>
              </a:buClr>
              <a:buSzPts val="1400"/>
              <a:buChar char="•"/>
              <a:defRPr>
                <a:solidFill>
                  <a:schemeClr val="dk1"/>
                </a:solidFill>
              </a:defRPr>
            </a:lvl1pPr>
            <a:lvl2pPr indent="-311150" lvl="1" marL="914400" rtl="0" algn="l">
              <a:lnSpc>
                <a:spcPct val="100000"/>
              </a:lnSpc>
              <a:spcBef>
                <a:spcPts val="400"/>
              </a:spcBef>
              <a:spcAft>
                <a:spcPts val="0"/>
              </a:spcAft>
              <a:buClr>
                <a:schemeClr val="dk1"/>
              </a:buClr>
              <a:buSzPts val="1300"/>
              <a:buChar char="•"/>
              <a:defRPr>
                <a:solidFill>
                  <a:schemeClr val="dk1"/>
                </a:solidFill>
              </a:defRPr>
            </a:lvl2pPr>
            <a:lvl3pPr indent="-311150" lvl="2" marL="1371600" rtl="0" algn="l">
              <a:lnSpc>
                <a:spcPct val="100000"/>
              </a:lnSpc>
              <a:spcBef>
                <a:spcPts val="400"/>
              </a:spcBef>
              <a:spcAft>
                <a:spcPts val="0"/>
              </a:spcAft>
              <a:buClr>
                <a:schemeClr val="dk1"/>
              </a:buClr>
              <a:buSzPts val="1300"/>
              <a:buChar char="-"/>
              <a:defRPr>
                <a:solidFill>
                  <a:schemeClr val="dk1"/>
                </a:solidFill>
              </a:defRPr>
            </a:lvl3pPr>
            <a:lvl4pPr indent="-311150" lvl="3" marL="1828800" rtl="0" algn="l">
              <a:lnSpc>
                <a:spcPct val="90000"/>
              </a:lnSpc>
              <a:spcBef>
                <a:spcPts val="400"/>
              </a:spcBef>
              <a:spcAft>
                <a:spcPts val="0"/>
              </a:spcAft>
              <a:buClr>
                <a:schemeClr val="dk1"/>
              </a:buClr>
              <a:buSzPts val="1300"/>
              <a:buChar char="-"/>
              <a:defRPr>
                <a:solidFill>
                  <a:schemeClr val="dk1"/>
                </a:solidFill>
              </a:defRPr>
            </a:lvl4pPr>
            <a:lvl5pPr indent="-311150" lvl="4" marL="2286000" rtl="0" algn="l">
              <a:lnSpc>
                <a:spcPct val="90000"/>
              </a:lnSpc>
              <a:spcBef>
                <a:spcPts val="400"/>
              </a:spcBef>
              <a:spcAft>
                <a:spcPts val="0"/>
              </a:spcAft>
              <a:buClr>
                <a:schemeClr val="dk1"/>
              </a:buClr>
              <a:buSzPts val="13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31" name="Shape 231"/>
        <p:cNvGrpSpPr/>
        <p:nvPr/>
      </p:nvGrpSpPr>
      <p:grpSpPr>
        <a:xfrm>
          <a:off x="0" y="0"/>
          <a:ext cx="0" cy="0"/>
          <a:chOff x="0" y="0"/>
          <a:chExt cx="0" cy="0"/>
        </a:xfrm>
      </p:grpSpPr>
      <p:sp>
        <p:nvSpPr>
          <p:cNvPr id="232" name="Google Shape;232;p66"/>
          <p:cNvSpPr txBox="1"/>
          <p:nvPr>
            <p:ph type="title"/>
          </p:nvPr>
        </p:nvSpPr>
        <p:spPr>
          <a:xfrm>
            <a:off x="498175" y="731390"/>
            <a:ext cx="7207500" cy="834300"/>
          </a:xfrm>
          <a:prstGeom prst="rect">
            <a:avLst/>
          </a:prstGeom>
          <a:noFill/>
          <a:ln>
            <a:noFill/>
          </a:ln>
        </p:spPr>
        <p:txBody>
          <a:bodyPr anchorCtr="0" anchor="t" bIns="34275" lIns="68575" spcFirstLastPara="1" rIns="68575" wrap="square" tIns="34275">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3" name="Google Shape;233;p66"/>
          <p:cNvSpPr txBox="1"/>
          <p:nvPr>
            <p:ph idx="1" type="body"/>
          </p:nvPr>
        </p:nvSpPr>
        <p:spPr>
          <a:xfrm>
            <a:off x="498174" y="1871402"/>
            <a:ext cx="7207500" cy="28041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4" name="Google Shape;234;p66"/>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5" name="Google Shape;235;p66"/>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6" name="Google Shape;236;p66"/>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37" name="Shape 237"/>
        <p:cNvGrpSpPr/>
        <p:nvPr/>
      </p:nvGrpSpPr>
      <p:grpSpPr>
        <a:xfrm>
          <a:off x="0" y="0"/>
          <a:ext cx="0" cy="0"/>
          <a:chOff x="0" y="0"/>
          <a:chExt cx="0" cy="0"/>
        </a:xfrm>
      </p:grpSpPr>
      <p:sp>
        <p:nvSpPr>
          <p:cNvPr id="238" name="Google Shape;238;p67"/>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9" name="Google Shape;239;p67"/>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0" name="Google Shape;240;p67"/>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241" name="Shape 241"/>
        <p:cNvGrpSpPr/>
        <p:nvPr/>
      </p:nvGrpSpPr>
      <p:grpSpPr>
        <a:xfrm>
          <a:off x="0" y="0"/>
          <a:ext cx="0" cy="0"/>
          <a:chOff x="0" y="0"/>
          <a:chExt cx="0" cy="0"/>
        </a:xfrm>
      </p:grpSpPr>
      <p:sp>
        <p:nvSpPr>
          <p:cNvPr id="242" name="Google Shape;242;p68"/>
          <p:cNvSpPr txBox="1"/>
          <p:nvPr>
            <p:ph type="ctrTitle"/>
          </p:nvPr>
        </p:nvSpPr>
        <p:spPr>
          <a:xfrm>
            <a:off x="499500" y="2060100"/>
            <a:ext cx="7206300" cy="1474200"/>
          </a:xfrm>
          <a:prstGeom prst="rect">
            <a:avLst/>
          </a:prstGeom>
          <a:noFill/>
          <a:ln>
            <a:noFill/>
          </a:ln>
        </p:spPr>
        <p:txBody>
          <a:bodyPr anchorCtr="0" anchor="t" bIns="34275" lIns="68575" spcFirstLastPara="1" rIns="68575" wrap="square" tIns="34275">
            <a:noAutofit/>
          </a:bodyPr>
          <a:lstStyle>
            <a:lvl1pPr lvl="0" rtl="0" algn="ctr">
              <a:lnSpc>
                <a:spcPct val="80000"/>
              </a:lnSpc>
              <a:spcBef>
                <a:spcPts val="0"/>
              </a:spcBef>
              <a:spcAft>
                <a:spcPts val="0"/>
              </a:spcAft>
              <a:buClr>
                <a:schemeClr val="dk1"/>
              </a:buClr>
              <a:buSzPts val="3300"/>
              <a:buFont typeface="Arial"/>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3" name="Google Shape;243;p68"/>
          <p:cNvSpPr txBox="1"/>
          <p:nvPr>
            <p:ph idx="1" type="subTitle"/>
          </p:nvPr>
        </p:nvSpPr>
        <p:spPr>
          <a:xfrm>
            <a:off x="499500" y="3607200"/>
            <a:ext cx="7206300" cy="10692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0"/>
              </a:spcBef>
              <a:spcAft>
                <a:spcPts val="0"/>
              </a:spcAft>
              <a:buClr>
                <a:schemeClr val="dk1"/>
              </a:buClr>
              <a:buSzPts val="1400"/>
              <a:buNone/>
              <a:defRPr sz="1400"/>
            </a:lvl1pPr>
            <a:lvl2pPr lvl="1" rtl="0" algn="ctr">
              <a:lnSpc>
                <a:spcPct val="100000"/>
              </a:lnSpc>
              <a:spcBef>
                <a:spcPts val="900"/>
              </a:spcBef>
              <a:spcAft>
                <a:spcPts val="0"/>
              </a:spcAft>
              <a:buClr>
                <a:schemeClr val="dk1"/>
              </a:buClr>
              <a:buSzPts val="1500"/>
              <a:buNone/>
              <a:defRPr sz="1500"/>
            </a:lvl2pPr>
            <a:lvl3pPr lvl="2" rtl="0" algn="ctr">
              <a:lnSpc>
                <a:spcPct val="100000"/>
              </a:lnSpc>
              <a:spcBef>
                <a:spcPts val="500"/>
              </a:spcBef>
              <a:spcAft>
                <a:spcPts val="0"/>
              </a:spcAft>
              <a:buClr>
                <a:schemeClr val="dk1"/>
              </a:buClr>
              <a:buSzPts val="1400"/>
              <a:buNone/>
              <a:defRPr sz="1400"/>
            </a:lvl3pPr>
            <a:lvl4pPr lvl="3" rtl="0" algn="ctr">
              <a:lnSpc>
                <a:spcPct val="100000"/>
              </a:lnSpc>
              <a:spcBef>
                <a:spcPts val="200"/>
              </a:spcBef>
              <a:spcAft>
                <a:spcPts val="0"/>
              </a:spcAft>
              <a:buClr>
                <a:schemeClr val="dk1"/>
              </a:buClr>
              <a:buSzPts val="1200"/>
              <a:buNone/>
              <a:defRPr sz="1200"/>
            </a:lvl4pPr>
            <a:lvl5pPr lvl="4" rtl="0" algn="ctr">
              <a:lnSpc>
                <a:spcPct val="100000"/>
              </a:lnSpc>
              <a:spcBef>
                <a:spcPts val="2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44" name="Google Shape;244;p68"/>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5" name="Google Shape;245;p68"/>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6" name="Google Shape;246;p68"/>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47" name="Shape 247"/>
        <p:cNvGrpSpPr/>
        <p:nvPr/>
      </p:nvGrpSpPr>
      <p:grpSpPr>
        <a:xfrm>
          <a:off x="0" y="0"/>
          <a:ext cx="0" cy="0"/>
          <a:chOff x="0" y="0"/>
          <a:chExt cx="0" cy="0"/>
        </a:xfrm>
      </p:grpSpPr>
      <p:sp>
        <p:nvSpPr>
          <p:cNvPr id="248" name="Google Shape;248;p69"/>
          <p:cNvSpPr txBox="1"/>
          <p:nvPr>
            <p:ph type="title"/>
          </p:nvPr>
        </p:nvSpPr>
        <p:spPr>
          <a:xfrm>
            <a:off x="499500" y="2060100"/>
            <a:ext cx="7206300" cy="1474200"/>
          </a:xfrm>
          <a:prstGeom prst="rect">
            <a:avLst/>
          </a:prstGeom>
          <a:noFill/>
          <a:ln>
            <a:noFill/>
          </a:ln>
        </p:spPr>
        <p:txBody>
          <a:bodyPr anchorCtr="0" anchor="t" bIns="34275" lIns="68575" spcFirstLastPara="1" rIns="68575" wrap="square" tIns="34275">
            <a:noAutofit/>
          </a:bodyPr>
          <a:lstStyle>
            <a:lvl1pPr lvl="0" rtl="0" algn="ctr">
              <a:lnSpc>
                <a:spcPct val="80000"/>
              </a:lnSpc>
              <a:spcBef>
                <a:spcPts val="0"/>
              </a:spcBef>
              <a:spcAft>
                <a:spcPts val="0"/>
              </a:spcAft>
              <a:buClr>
                <a:schemeClr val="lt1"/>
              </a:buClr>
              <a:buSzPts val="4100"/>
              <a:buFont typeface="Arial"/>
              <a:buNone/>
              <a:defRPr sz="41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9" name="Google Shape;249;p69"/>
          <p:cNvSpPr txBox="1"/>
          <p:nvPr>
            <p:ph idx="1" type="body"/>
          </p:nvPr>
        </p:nvSpPr>
        <p:spPr>
          <a:xfrm>
            <a:off x="499500" y="3607594"/>
            <a:ext cx="7206300" cy="1070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1400"/>
              <a:buNone/>
              <a:defRPr sz="1400">
                <a:solidFill>
                  <a:schemeClr val="lt1"/>
                </a:solidFill>
              </a:defRPr>
            </a:lvl1pPr>
            <a:lvl2pPr indent="-228600" lvl="1" marL="914400" rtl="0" algn="l">
              <a:lnSpc>
                <a:spcPct val="100000"/>
              </a:lnSpc>
              <a:spcBef>
                <a:spcPts val="900"/>
              </a:spcBef>
              <a:spcAft>
                <a:spcPts val="0"/>
              </a:spcAft>
              <a:buClr>
                <a:srgbClr val="888888"/>
              </a:buClr>
              <a:buSzPts val="1500"/>
              <a:buNone/>
              <a:defRPr sz="1500">
                <a:solidFill>
                  <a:srgbClr val="888888"/>
                </a:solidFill>
              </a:defRPr>
            </a:lvl2pPr>
            <a:lvl3pPr indent="-228600" lvl="2" marL="1371600" rtl="0" algn="l">
              <a:lnSpc>
                <a:spcPct val="100000"/>
              </a:lnSpc>
              <a:spcBef>
                <a:spcPts val="500"/>
              </a:spcBef>
              <a:spcAft>
                <a:spcPts val="0"/>
              </a:spcAft>
              <a:buClr>
                <a:srgbClr val="888888"/>
              </a:buClr>
              <a:buSzPts val="1400"/>
              <a:buNone/>
              <a:defRPr sz="1400">
                <a:solidFill>
                  <a:srgbClr val="888888"/>
                </a:solidFill>
              </a:defRPr>
            </a:lvl3pPr>
            <a:lvl4pPr indent="-228600" lvl="3" marL="1828800" rtl="0" algn="l">
              <a:lnSpc>
                <a:spcPct val="100000"/>
              </a:lnSpc>
              <a:spcBef>
                <a:spcPts val="200"/>
              </a:spcBef>
              <a:spcAft>
                <a:spcPts val="0"/>
              </a:spcAft>
              <a:buClr>
                <a:srgbClr val="888888"/>
              </a:buClr>
              <a:buSzPts val="1200"/>
              <a:buNone/>
              <a:defRPr sz="1200">
                <a:solidFill>
                  <a:srgbClr val="888888"/>
                </a:solidFill>
              </a:defRPr>
            </a:lvl4pPr>
            <a:lvl5pPr indent="-228600" lvl="4" marL="2286000" rtl="0" algn="l">
              <a:lnSpc>
                <a:spcPct val="100000"/>
              </a:lnSpc>
              <a:spcBef>
                <a:spcPts val="2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0" name="Google Shape;250;p69"/>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69"/>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69"/>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chemeClr val="lt1"/>
                </a:solidFill>
                <a:latin typeface="Arial"/>
                <a:ea typeface="Arial"/>
                <a:cs typeface="Arial"/>
                <a:sym typeface="Arial"/>
              </a:defRPr>
            </a:lvl1pPr>
            <a:lvl2pPr indent="0" lvl="1" marL="0" rtl="0" algn="r">
              <a:spcBef>
                <a:spcPts val="0"/>
              </a:spcBef>
              <a:buNone/>
              <a:defRPr sz="900">
                <a:solidFill>
                  <a:schemeClr val="lt1"/>
                </a:solidFill>
                <a:latin typeface="Arial"/>
                <a:ea typeface="Arial"/>
                <a:cs typeface="Arial"/>
                <a:sym typeface="Arial"/>
              </a:defRPr>
            </a:lvl2pPr>
            <a:lvl3pPr indent="0" lvl="2" marL="0" rtl="0" algn="r">
              <a:spcBef>
                <a:spcPts val="0"/>
              </a:spcBef>
              <a:buNone/>
              <a:defRPr sz="900">
                <a:solidFill>
                  <a:schemeClr val="lt1"/>
                </a:solidFill>
                <a:latin typeface="Arial"/>
                <a:ea typeface="Arial"/>
                <a:cs typeface="Arial"/>
                <a:sym typeface="Arial"/>
              </a:defRPr>
            </a:lvl3pPr>
            <a:lvl4pPr indent="0" lvl="3" marL="0" rtl="0" algn="r">
              <a:spcBef>
                <a:spcPts val="0"/>
              </a:spcBef>
              <a:buNone/>
              <a:defRPr sz="900">
                <a:solidFill>
                  <a:schemeClr val="lt1"/>
                </a:solidFill>
                <a:latin typeface="Arial"/>
                <a:ea typeface="Arial"/>
                <a:cs typeface="Arial"/>
                <a:sym typeface="Arial"/>
              </a:defRPr>
            </a:lvl4pPr>
            <a:lvl5pPr indent="0" lvl="4" marL="0" rtl="0" algn="r">
              <a:spcBef>
                <a:spcPts val="0"/>
              </a:spcBef>
              <a:buNone/>
              <a:defRPr sz="900">
                <a:solidFill>
                  <a:schemeClr val="lt1"/>
                </a:solidFill>
                <a:latin typeface="Arial"/>
                <a:ea typeface="Arial"/>
                <a:cs typeface="Arial"/>
                <a:sym typeface="Arial"/>
              </a:defRPr>
            </a:lvl5pPr>
            <a:lvl6pPr indent="0" lvl="5" marL="0" rtl="0" algn="r">
              <a:spcBef>
                <a:spcPts val="0"/>
              </a:spcBef>
              <a:buNone/>
              <a:defRPr sz="900">
                <a:solidFill>
                  <a:schemeClr val="lt1"/>
                </a:solidFill>
                <a:latin typeface="Arial"/>
                <a:ea typeface="Arial"/>
                <a:cs typeface="Arial"/>
                <a:sym typeface="Arial"/>
              </a:defRPr>
            </a:lvl6pPr>
            <a:lvl7pPr indent="0" lvl="6" marL="0" rtl="0" algn="r">
              <a:spcBef>
                <a:spcPts val="0"/>
              </a:spcBef>
              <a:buNone/>
              <a:defRPr sz="900">
                <a:solidFill>
                  <a:schemeClr val="lt1"/>
                </a:solidFill>
                <a:latin typeface="Arial"/>
                <a:ea typeface="Arial"/>
                <a:cs typeface="Arial"/>
                <a:sym typeface="Arial"/>
              </a:defRPr>
            </a:lvl7pPr>
            <a:lvl8pPr indent="0" lvl="7" marL="0" rtl="0" algn="r">
              <a:spcBef>
                <a:spcPts val="0"/>
              </a:spcBef>
              <a:buNone/>
              <a:defRPr sz="900">
                <a:solidFill>
                  <a:schemeClr val="lt1"/>
                </a:solidFill>
                <a:latin typeface="Arial"/>
                <a:ea typeface="Arial"/>
                <a:cs typeface="Arial"/>
                <a:sym typeface="Arial"/>
              </a:defRPr>
            </a:lvl8pPr>
            <a:lvl9pPr indent="0" lvl="8" marL="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53" name="Shape 253"/>
        <p:cNvGrpSpPr/>
        <p:nvPr/>
      </p:nvGrpSpPr>
      <p:grpSpPr>
        <a:xfrm>
          <a:off x="0" y="0"/>
          <a:ext cx="0" cy="0"/>
          <a:chOff x="0" y="0"/>
          <a:chExt cx="0" cy="0"/>
        </a:xfrm>
      </p:grpSpPr>
      <p:sp>
        <p:nvSpPr>
          <p:cNvPr id="254" name="Google Shape;254;p70"/>
          <p:cNvSpPr txBox="1"/>
          <p:nvPr>
            <p:ph type="title"/>
          </p:nvPr>
        </p:nvSpPr>
        <p:spPr>
          <a:xfrm>
            <a:off x="498175" y="731390"/>
            <a:ext cx="7207500" cy="834300"/>
          </a:xfrm>
          <a:prstGeom prst="rect">
            <a:avLst/>
          </a:prstGeom>
          <a:noFill/>
          <a:ln>
            <a:noFill/>
          </a:ln>
        </p:spPr>
        <p:txBody>
          <a:bodyPr anchorCtr="0" anchor="t" bIns="34275" lIns="68575" spcFirstLastPara="1" rIns="68575" wrap="square" tIns="34275">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5" name="Google Shape;255;p70"/>
          <p:cNvSpPr txBox="1"/>
          <p:nvPr>
            <p:ph idx="1" type="body"/>
          </p:nvPr>
        </p:nvSpPr>
        <p:spPr>
          <a:xfrm>
            <a:off x="499500" y="1871100"/>
            <a:ext cx="3537000" cy="28053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 name="Google Shape;256;p70"/>
          <p:cNvSpPr txBox="1"/>
          <p:nvPr>
            <p:ph idx="2" type="body"/>
          </p:nvPr>
        </p:nvSpPr>
        <p:spPr>
          <a:xfrm>
            <a:off x="4164244" y="1871100"/>
            <a:ext cx="3537000" cy="28053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70"/>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8" name="Google Shape;258;p70"/>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70"/>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örre höger mörk">
  <p:cSld name="Större höger mörk">
    <p:spTree>
      <p:nvGrpSpPr>
        <p:cNvPr id="260" name="Shape 260"/>
        <p:cNvGrpSpPr/>
        <p:nvPr/>
      </p:nvGrpSpPr>
      <p:grpSpPr>
        <a:xfrm>
          <a:off x="0" y="0"/>
          <a:ext cx="0" cy="0"/>
          <a:chOff x="0" y="0"/>
          <a:chExt cx="0" cy="0"/>
        </a:xfrm>
      </p:grpSpPr>
      <p:sp>
        <p:nvSpPr>
          <p:cNvPr id="261" name="Google Shape;261;p71"/>
          <p:cNvSpPr txBox="1"/>
          <p:nvPr>
            <p:ph type="title"/>
          </p:nvPr>
        </p:nvSpPr>
        <p:spPr>
          <a:xfrm>
            <a:off x="498176" y="731390"/>
            <a:ext cx="3995400" cy="834300"/>
          </a:xfrm>
          <a:prstGeom prst="rect">
            <a:avLst/>
          </a:prstGeom>
          <a:noFill/>
          <a:ln>
            <a:noFill/>
          </a:ln>
        </p:spPr>
        <p:txBody>
          <a:bodyPr anchorCtr="0" anchor="t" bIns="34275" lIns="68575" spcFirstLastPara="1" rIns="68575" wrap="square" tIns="34275">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2" name="Google Shape;262;p71"/>
          <p:cNvSpPr txBox="1"/>
          <p:nvPr>
            <p:ph idx="1" type="body"/>
          </p:nvPr>
        </p:nvSpPr>
        <p:spPr>
          <a:xfrm>
            <a:off x="499500" y="1871100"/>
            <a:ext cx="3993900" cy="28053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3" name="Google Shape;263;p71"/>
          <p:cNvSpPr txBox="1"/>
          <p:nvPr>
            <p:ph idx="2" type="body"/>
          </p:nvPr>
        </p:nvSpPr>
        <p:spPr>
          <a:xfrm>
            <a:off x="4571999" y="731390"/>
            <a:ext cx="3129300" cy="39450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71"/>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5" name="Google Shape;265;p71"/>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71"/>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67" name="Shape 267"/>
        <p:cNvGrpSpPr/>
        <p:nvPr/>
      </p:nvGrpSpPr>
      <p:grpSpPr>
        <a:xfrm>
          <a:off x="0" y="0"/>
          <a:ext cx="0" cy="0"/>
          <a:chOff x="0" y="0"/>
          <a:chExt cx="0" cy="0"/>
        </a:xfrm>
      </p:grpSpPr>
      <p:sp>
        <p:nvSpPr>
          <p:cNvPr id="268" name="Google Shape;268;p72"/>
          <p:cNvSpPr txBox="1"/>
          <p:nvPr>
            <p:ph type="title"/>
          </p:nvPr>
        </p:nvSpPr>
        <p:spPr>
          <a:xfrm>
            <a:off x="499500" y="731700"/>
            <a:ext cx="7206300" cy="834300"/>
          </a:xfrm>
          <a:prstGeom prst="rect">
            <a:avLst/>
          </a:prstGeom>
          <a:noFill/>
          <a:ln>
            <a:noFill/>
          </a:ln>
        </p:spPr>
        <p:txBody>
          <a:bodyPr anchorCtr="0" anchor="t" bIns="34275" lIns="68575" spcFirstLastPara="1" rIns="68575" wrap="square" tIns="34275">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9" name="Google Shape;269;p72"/>
          <p:cNvSpPr txBox="1"/>
          <p:nvPr>
            <p:ph idx="1" type="body"/>
          </p:nvPr>
        </p:nvSpPr>
        <p:spPr>
          <a:xfrm>
            <a:off x="499501" y="1621631"/>
            <a:ext cx="3537000" cy="457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400"/>
              <a:buNone/>
              <a:defRPr b="1" sz="1400"/>
            </a:lvl1pPr>
            <a:lvl2pPr indent="-228600" lvl="1" marL="914400" rtl="0" algn="l">
              <a:lnSpc>
                <a:spcPct val="100000"/>
              </a:lnSpc>
              <a:spcBef>
                <a:spcPts val="900"/>
              </a:spcBef>
              <a:spcAft>
                <a:spcPts val="0"/>
              </a:spcAft>
              <a:buClr>
                <a:schemeClr val="dk1"/>
              </a:buClr>
              <a:buSzPts val="1500"/>
              <a:buNone/>
              <a:defRPr b="1" sz="1500"/>
            </a:lvl2pPr>
            <a:lvl3pPr indent="-228600" lvl="2" marL="1371600" rtl="0" algn="l">
              <a:lnSpc>
                <a:spcPct val="100000"/>
              </a:lnSpc>
              <a:spcBef>
                <a:spcPts val="500"/>
              </a:spcBef>
              <a:spcAft>
                <a:spcPts val="0"/>
              </a:spcAft>
              <a:buClr>
                <a:schemeClr val="dk1"/>
              </a:buClr>
              <a:buSzPts val="1400"/>
              <a:buNone/>
              <a:defRPr b="1" sz="1400"/>
            </a:lvl3pPr>
            <a:lvl4pPr indent="-228600" lvl="3" marL="1828800" rtl="0" algn="l">
              <a:lnSpc>
                <a:spcPct val="100000"/>
              </a:lnSpc>
              <a:spcBef>
                <a:spcPts val="200"/>
              </a:spcBef>
              <a:spcAft>
                <a:spcPts val="0"/>
              </a:spcAft>
              <a:buClr>
                <a:schemeClr val="dk1"/>
              </a:buClr>
              <a:buSzPts val="1200"/>
              <a:buNone/>
              <a:defRPr b="1" sz="1200"/>
            </a:lvl4pPr>
            <a:lvl5pPr indent="-228600" lvl="4" marL="2286000" rtl="0" algn="l">
              <a:lnSpc>
                <a:spcPct val="100000"/>
              </a:lnSpc>
              <a:spcBef>
                <a:spcPts val="2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0" name="Google Shape;270;p72"/>
          <p:cNvSpPr txBox="1"/>
          <p:nvPr>
            <p:ph idx="2" type="body"/>
          </p:nvPr>
        </p:nvSpPr>
        <p:spPr>
          <a:xfrm>
            <a:off x="499500" y="2134463"/>
            <a:ext cx="3537000" cy="25434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1" name="Google Shape;271;p72"/>
          <p:cNvSpPr txBox="1"/>
          <p:nvPr>
            <p:ph idx="3" type="body"/>
          </p:nvPr>
        </p:nvSpPr>
        <p:spPr>
          <a:xfrm>
            <a:off x="4163400" y="1621631"/>
            <a:ext cx="3542400" cy="457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400"/>
              <a:buNone/>
              <a:defRPr b="1" sz="1400"/>
            </a:lvl1pPr>
            <a:lvl2pPr indent="-228600" lvl="1" marL="914400" rtl="0" algn="l">
              <a:lnSpc>
                <a:spcPct val="100000"/>
              </a:lnSpc>
              <a:spcBef>
                <a:spcPts val="900"/>
              </a:spcBef>
              <a:spcAft>
                <a:spcPts val="0"/>
              </a:spcAft>
              <a:buClr>
                <a:schemeClr val="dk1"/>
              </a:buClr>
              <a:buSzPts val="1500"/>
              <a:buNone/>
              <a:defRPr b="1" sz="1500"/>
            </a:lvl2pPr>
            <a:lvl3pPr indent="-228600" lvl="2" marL="1371600" rtl="0" algn="l">
              <a:lnSpc>
                <a:spcPct val="100000"/>
              </a:lnSpc>
              <a:spcBef>
                <a:spcPts val="500"/>
              </a:spcBef>
              <a:spcAft>
                <a:spcPts val="0"/>
              </a:spcAft>
              <a:buClr>
                <a:schemeClr val="dk1"/>
              </a:buClr>
              <a:buSzPts val="1400"/>
              <a:buNone/>
              <a:defRPr b="1" sz="1400"/>
            </a:lvl3pPr>
            <a:lvl4pPr indent="-228600" lvl="3" marL="1828800" rtl="0" algn="l">
              <a:lnSpc>
                <a:spcPct val="100000"/>
              </a:lnSpc>
              <a:spcBef>
                <a:spcPts val="200"/>
              </a:spcBef>
              <a:spcAft>
                <a:spcPts val="0"/>
              </a:spcAft>
              <a:buClr>
                <a:schemeClr val="dk1"/>
              </a:buClr>
              <a:buSzPts val="1200"/>
              <a:buNone/>
              <a:defRPr b="1" sz="1200"/>
            </a:lvl4pPr>
            <a:lvl5pPr indent="-228600" lvl="4" marL="2286000" rtl="0" algn="l">
              <a:lnSpc>
                <a:spcPct val="100000"/>
              </a:lnSpc>
              <a:spcBef>
                <a:spcPts val="2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2" name="Google Shape;272;p72"/>
          <p:cNvSpPr txBox="1"/>
          <p:nvPr>
            <p:ph idx="4" type="body"/>
          </p:nvPr>
        </p:nvSpPr>
        <p:spPr>
          <a:xfrm>
            <a:off x="4163400" y="2135700"/>
            <a:ext cx="3537000" cy="25434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0"/>
              </a:spcBef>
              <a:spcAft>
                <a:spcPts val="0"/>
              </a:spcAft>
              <a:buClr>
                <a:schemeClr val="dk1"/>
              </a:buClr>
              <a:buSzPts val="14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500"/>
              </a:spcBef>
              <a:spcAft>
                <a:spcPts val="0"/>
              </a:spcAft>
              <a:buClr>
                <a:schemeClr val="dk1"/>
              </a:buClr>
              <a:buSzPts val="1400"/>
              <a:buChar char="−"/>
              <a:defRPr/>
            </a:lvl3pPr>
            <a:lvl4pPr indent="-317500" lvl="3" marL="1828800" rtl="0" algn="l">
              <a:lnSpc>
                <a:spcPct val="100000"/>
              </a:lnSpc>
              <a:spcBef>
                <a:spcPts val="200"/>
              </a:spcBef>
              <a:spcAft>
                <a:spcPts val="0"/>
              </a:spcAft>
              <a:buClr>
                <a:schemeClr val="dk1"/>
              </a:buClr>
              <a:buSzPts val="1400"/>
              <a:buChar char="−"/>
              <a:defRPr/>
            </a:lvl4pPr>
            <a:lvl5pPr indent="-317500" lvl="4" marL="2286000" rtl="0" algn="l">
              <a:lnSpc>
                <a:spcPct val="100000"/>
              </a:lnSpc>
              <a:spcBef>
                <a:spcPts val="2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72"/>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4" name="Google Shape;274;p72"/>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72"/>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276" name="Shape 276"/>
        <p:cNvGrpSpPr/>
        <p:nvPr/>
      </p:nvGrpSpPr>
      <p:grpSpPr>
        <a:xfrm>
          <a:off x="0" y="0"/>
          <a:ext cx="0" cy="0"/>
          <a:chOff x="0" y="0"/>
          <a:chExt cx="0" cy="0"/>
        </a:xfrm>
      </p:grpSpPr>
      <p:sp>
        <p:nvSpPr>
          <p:cNvPr id="277" name="Google Shape;277;p73"/>
          <p:cNvSpPr txBox="1"/>
          <p:nvPr>
            <p:ph type="title"/>
          </p:nvPr>
        </p:nvSpPr>
        <p:spPr>
          <a:xfrm>
            <a:off x="498175" y="731390"/>
            <a:ext cx="7207500" cy="834300"/>
          </a:xfrm>
          <a:prstGeom prst="rect">
            <a:avLst/>
          </a:prstGeom>
          <a:noFill/>
          <a:ln>
            <a:noFill/>
          </a:ln>
        </p:spPr>
        <p:txBody>
          <a:bodyPr anchorCtr="0" anchor="t" bIns="34275" lIns="68575" spcFirstLastPara="1" rIns="68575" wrap="square" tIns="34275">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8" name="Google Shape;278;p73"/>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73"/>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73"/>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3.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9" Type="http://schemas.openxmlformats.org/officeDocument/2006/relationships/slideLayout" Target="../slideLayouts/slideLayout6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9" Type="http://schemas.openxmlformats.org/officeDocument/2006/relationships/slideLayout" Target="../slideLayouts/slideLayout42.xml"/><Relationship Id="rId50" Type="http://schemas.openxmlformats.org/officeDocument/2006/relationships/theme" Target="../theme/theme1.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1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791767" y="540000"/>
            <a:ext cx="7560600" cy="756000"/>
          </a:xfrm>
          <a:prstGeom prst="rect">
            <a:avLst/>
          </a:prstGeom>
          <a:noFill/>
          <a:ln>
            <a:noFill/>
          </a:ln>
        </p:spPr>
        <p:txBody>
          <a:bodyPr anchorCtr="0" anchor="b" bIns="36000" lIns="0" spcFirstLastPara="1" rIns="0" wrap="square" tIns="0">
            <a:noAutofit/>
          </a:bodyPr>
          <a:lstStyle>
            <a:lvl1pPr lvl="0" marR="0" rtl="0" algn="l">
              <a:lnSpc>
                <a:spcPct val="90000"/>
              </a:lnSpc>
              <a:spcBef>
                <a:spcPts val="0"/>
              </a:spcBef>
              <a:spcAft>
                <a:spcPts val="0"/>
              </a:spcAft>
              <a:buClr>
                <a:schemeClr val="dk1"/>
              </a:buClr>
              <a:buSzPts val="3600"/>
              <a:buFont typeface="Times New Roman"/>
              <a:buNone/>
              <a:defRPr b="0" i="0" sz="36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4" name="Google Shape;64;p16"/>
          <p:cNvSpPr txBox="1"/>
          <p:nvPr>
            <p:ph idx="1" type="body"/>
          </p:nvPr>
        </p:nvSpPr>
        <p:spPr>
          <a:xfrm>
            <a:off x="791775" y="1332000"/>
            <a:ext cx="7560600" cy="2988000"/>
          </a:xfrm>
          <a:prstGeom prst="rect">
            <a:avLst/>
          </a:prstGeom>
          <a:noFill/>
          <a:ln>
            <a:noFill/>
          </a:ln>
        </p:spPr>
        <p:txBody>
          <a:bodyPr anchorCtr="0" anchor="t" bIns="0" lIns="0" spcFirstLastPara="1" rIns="0" wrap="square" tIns="34275">
            <a:noAutofit/>
          </a:bodyPr>
          <a:lstStyle>
            <a:lvl1pPr indent="-349250" lvl="0" marL="457200" marR="0" rtl="0" algn="l">
              <a:lnSpc>
                <a:spcPct val="100000"/>
              </a:lnSpc>
              <a:spcBef>
                <a:spcPts val="8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4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5" name="Google Shape;6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6" name="Google Shape;66;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7" name="Google Shape;6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pic>
        <p:nvPicPr>
          <p:cNvPr id="68" name="Google Shape;68;p16"/>
          <p:cNvPicPr preferRelativeResize="0"/>
          <p:nvPr/>
        </p:nvPicPr>
        <p:blipFill rotWithShape="1">
          <a:blip r:embed="rId1">
            <a:alphaModFix/>
          </a:blip>
          <a:srcRect b="0" l="0" r="0" t="0"/>
          <a:stretch/>
        </p:blipFill>
        <p:spPr>
          <a:xfrm>
            <a:off x="0" y="4357310"/>
            <a:ext cx="9144002" cy="7861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15">
          <p15:clr>
            <a:srgbClr val="F26B43"/>
          </p15:clr>
        </p15:guide>
        <p15:guide id="2" pos="499">
          <p15:clr>
            <a:srgbClr val="F26B43"/>
          </p15:clr>
        </p15:guide>
        <p15:guide id="3" pos="5261">
          <p15:clr>
            <a:srgbClr val="F26B43"/>
          </p15:clr>
        </p15:guide>
        <p15:guide id="4" orient="horz" pos="24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pic>
        <p:nvPicPr>
          <p:cNvPr descr="En bild som visar ritning&#10;&#10;Automatiskt genererad beskrivning" id="224" name="Google Shape;224;p65"/>
          <p:cNvPicPr preferRelativeResize="0"/>
          <p:nvPr/>
        </p:nvPicPr>
        <p:blipFill rotWithShape="1">
          <a:blip r:embed="rId1">
            <a:alphaModFix/>
          </a:blip>
          <a:srcRect b="0" l="0" r="0" t="0"/>
          <a:stretch/>
        </p:blipFill>
        <p:spPr>
          <a:xfrm>
            <a:off x="8169183" y="4767263"/>
            <a:ext cx="731612" cy="302400"/>
          </a:xfrm>
          <a:prstGeom prst="rect">
            <a:avLst/>
          </a:prstGeom>
          <a:noFill/>
          <a:ln>
            <a:noFill/>
          </a:ln>
        </p:spPr>
      </p:pic>
      <p:sp>
        <p:nvSpPr>
          <p:cNvPr id="225" name="Google Shape;225;p65"/>
          <p:cNvSpPr txBox="1"/>
          <p:nvPr>
            <p:ph type="title"/>
          </p:nvPr>
        </p:nvSpPr>
        <p:spPr>
          <a:xfrm>
            <a:off x="498175" y="731390"/>
            <a:ext cx="7207500" cy="834300"/>
          </a:xfrm>
          <a:prstGeom prst="rect">
            <a:avLst/>
          </a:prstGeom>
          <a:noFill/>
          <a:ln>
            <a:noFill/>
          </a:ln>
        </p:spPr>
        <p:txBody>
          <a:bodyPr anchorCtr="0" anchor="t" bIns="34275" lIns="68575" spcFirstLastPara="1" rIns="68575" wrap="square" tIns="34275">
            <a:noAutofit/>
          </a:bodyPr>
          <a:lstStyle>
            <a:lvl1pPr lvl="0" marR="0" rtl="0" algn="l">
              <a:lnSpc>
                <a:spcPct val="80000"/>
              </a:lnSpc>
              <a:spcBef>
                <a:spcPts val="0"/>
              </a:spcBef>
              <a:spcAft>
                <a:spcPts val="0"/>
              </a:spcAft>
              <a:buClr>
                <a:schemeClr val="dk1"/>
              </a:buClr>
              <a:buSzPts val="3300"/>
              <a:buFont typeface="Arial"/>
              <a:buNone/>
              <a:defRPr b="1" i="0" sz="33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6" name="Google Shape;226;p65"/>
          <p:cNvSpPr txBox="1"/>
          <p:nvPr>
            <p:ph idx="1" type="body"/>
          </p:nvPr>
        </p:nvSpPr>
        <p:spPr>
          <a:xfrm>
            <a:off x="498174" y="1871402"/>
            <a:ext cx="7207500" cy="2804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1pPr>
            <a:lvl2pPr indent="-323850" lvl="1" marL="914400" marR="0" rtl="0" algn="l">
              <a:lnSpc>
                <a:spcPct val="100000"/>
              </a:lnSpc>
              <a:spcBef>
                <a:spcPts val="900"/>
              </a:spcBef>
              <a:spcAft>
                <a:spcPts val="0"/>
              </a:spcAft>
              <a:buClr>
                <a:schemeClr val="dk1"/>
              </a:buClr>
              <a:buSzPts val="1500"/>
              <a:buFont typeface="Noto Sans Symbols"/>
              <a:buChar char="−"/>
              <a:defRPr b="0" i="0" sz="15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100000"/>
              </a:lnSpc>
              <a:spcBef>
                <a:spcPts val="2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2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7" name="Google Shape;227;p65"/>
          <p:cNvSpPr txBox="1"/>
          <p:nvPr>
            <p:ph idx="10" type="dt"/>
          </p:nvPr>
        </p:nvSpPr>
        <p:spPr>
          <a:xfrm>
            <a:off x="498174" y="4767263"/>
            <a:ext cx="9519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8" name="Google Shape;228;p65"/>
          <p:cNvSpPr txBox="1"/>
          <p:nvPr>
            <p:ph idx="11" type="ftr"/>
          </p:nvPr>
        </p:nvSpPr>
        <p:spPr>
          <a:xfrm>
            <a:off x="1843087" y="4767263"/>
            <a:ext cx="45219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9" name="Google Shape;229;p65"/>
          <p:cNvSpPr txBox="1"/>
          <p:nvPr>
            <p:ph idx="12" type="sldNum"/>
          </p:nvPr>
        </p:nvSpPr>
        <p:spPr>
          <a:xfrm>
            <a:off x="6756775" y="4767263"/>
            <a:ext cx="953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dk1"/>
                </a:solidFill>
                <a:latin typeface="Arial"/>
                <a:ea typeface="Arial"/>
                <a:cs typeface="Arial"/>
                <a:sym typeface="Arial"/>
              </a:defRPr>
            </a:lvl1pPr>
            <a:lvl2pPr indent="0" lvl="1" marL="0" marR="0" rtl="0" algn="r">
              <a:spcBef>
                <a:spcPts val="0"/>
              </a:spcBef>
              <a:buNone/>
              <a:defRPr b="0" i="0" sz="900" u="none" cap="none" strike="noStrike">
                <a:solidFill>
                  <a:schemeClr val="dk1"/>
                </a:solidFill>
                <a:latin typeface="Arial"/>
                <a:ea typeface="Arial"/>
                <a:cs typeface="Arial"/>
                <a:sym typeface="Arial"/>
              </a:defRPr>
            </a:lvl2pPr>
            <a:lvl3pPr indent="0" lvl="2" marL="0" marR="0" rtl="0" algn="r">
              <a:spcBef>
                <a:spcPts val="0"/>
              </a:spcBef>
              <a:buNone/>
              <a:defRPr b="0" i="0" sz="900" u="none" cap="none" strike="noStrike">
                <a:solidFill>
                  <a:schemeClr val="dk1"/>
                </a:solidFill>
                <a:latin typeface="Arial"/>
                <a:ea typeface="Arial"/>
                <a:cs typeface="Arial"/>
                <a:sym typeface="Arial"/>
              </a:defRPr>
            </a:lvl3pPr>
            <a:lvl4pPr indent="0" lvl="3" marL="0" marR="0" rtl="0" algn="r">
              <a:spcBef>
                <a:spcPts val="0"/>
              </a:spcBef>
              <a:buNone/>
              <a:defRPr b="0" i="0" sz="900" u="none" cap="none" strike="noStrike">
                <a:solidFill>
                  <a:schemeClr val="dk1"/>
                </a:solidFill>
                <a:latin typeface="Arial"/>
                <a:ea typeface="Arial"/>
                <a:cs typeface="Arial"/>
                <a:sym typeface="Arial"/>
              </a:defRPr>
            </a:lvl4pPr>
            <a:lvl5pPr indent="0" lvl="4" marL="0" marR="0" rtl="0" algn="r">
              <a:spcBef>
                <a:spcPts val="0"/>
              </a:spcBef>
              <a:buNone/>
              <a:defRPr b="0" i="0" sz="900" u="none" cap="none" strike="noStrike">
                <a:solidFill>
                  <a:schemeClr val="dk1"/>
                </a:solidFill>
                <a:latin typeface="Arial"/>
                <a:ea typeface="Arial"/>
                <a:cs typeface="Arial"/>
                <a:sym typeface="Arial"/>
              </a:defRPr>
            </a:lvl5pPr>
            <a:lvl6pPr indent="0" lvl="5" marL="0" marR="0" rtl="0" algn="r">
              <a:spcBef>
                <a:spcPts val="0"/>
              </a:spcBef>
              <a:buNone/>
              <a:defRPr b="0" i="0" sz="900" u="none" cap="none" strike="noStrike">
                <a:solidFill>
                  <a:schemeClr val="dk1"/>
                </a:solidFill>
                <a:latin typeface="Arial"/>
                <a:ea typeface="Arial"/>
                <a:cs typeface="Arial"/>
                <a:sym typeface="Arial"/>
              </a:defRPr>
            </a:lvl6pPr>
            <a:lvl7pPr indent="0" lvl="6" marL="0" marR="0" rtl="0" algn="r">
              <a:spcBef>
                <a:spcPts val="0"/>
              </a:spcBef>
              <a:buNone/>
              <a:defRPr b="0" i="0" sz="900" u="none" cap="none" strike="noStrike">
                <a:solidFill>
                  <a:schemeClr val="dk1"/>
                </a:solidFill>
                <a:latin typeface="Arial"/>
                <a:ea typeface="Arial"/>
                <a:cs typeface="Arial"/>
                <a:sym typeface="Arial"/>
              </a:defRPr>
            </a:lvl7pPr>
            <a:lvl8pPr indent="0" lvl="7" marL="0" marR="0" rtl="0" algn="r">
              <a:spcBef>
                <a:spcPts val="0"/>
              </a:spcBef>
              <a:buNone/>
              <a:defRPr b="0" i="0" sz="900" u="none" cap="none" strike="noStrike">
                <a:solidFill>
                  <a:schemeClr val="dk1"/>
                </a:solidFill>
                <a:latin typeface="Arial"/>
                <a:ea typeface="Arial"/>
                <a:cs typeface="Arial"/>
                <a:sym typeface="Arial"/>
              </a:defRPr>
            </a:lvl8pPr>
            <a:lvl9pPr indent="0" lvl="8" marL="0" marR="0" rt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cxnSp>
        <p:nvCxnSpPr>
          <p:cNvPr id="230" name="Google Shape;230;p65"/>
          <p:cNvCxnSpPr/>
          <p:nvPr/>
        </p:nvCxnSpPr>
        <p:spPr>
          <a:xfrm>
            <a:off x="0" y="4709641"/>
            <a:ext cx="9144000" cy="0"/>
          </a:xfrm>
          <a:prstGeom prst="straightConnector1">
            <a:avLst/>
          </a:prstGeom>
          <a:noFill/>
          <a:ln cap="flat" cmpd="sng" w="19050">
            <a:solidFill>
              <a:srgbClr val="A5A5A5"/>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hyperlink" Target="http://www.linkoping.se/utforarwebben/framtidens-vard-och-omsorg-i-hemmet" TargetMode="External"/><Relationship Id="rId9" Type="http://schemas.openxmlformats.org/officeDocument/2006/relationships/hyperlink" Target="http://www.linkoping.se/omradesbaserad-vard-och-omsorg-i-hemmet" TargetMode="External"/><Relationship Id="rId5" Type="http://schemas.openxmlformats.org/officeDocument/2006/relationships/hyperlink" Target="http://www.linkoping.se/utforarwebben/framtidens-vard-och-omsorg-i-hemmet" TargetMode="External"/><Relationship Id="rId6" Type="http://schemas.openxmlformats.org/officeDocument/2006/relationships/hyperlink" Target="http://www.linkoping.se/utforarwebben/framtidens-vard-och-omsorg-i-hemmet" TargetMode="External"/><Relationship Id="rId7" Type="http://schemas.openxmlformats.org/officeDocument/2006/relationships/image" Target="../media/image16.png"/><Relationship Id="rId8" Type="http://schemas.openxmlformats.org/officeDocument/2006/relationships/hyperlink" Target="http://www.linkoping.se/omradesbaserad-vard-och-omsorg-i-hemmet" TargetMode="External"/><Relationship Id="rId10" Type="http://schemas.openxmlformats.org/officeDocument/2006/relationships/hyperlink" Target="http://www.linkoping.se/omradesbaserad-vard-och-omsorg-i-hemm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74"/>
          <p:cNvPicPr preferRelativeResize="0"/>
          <p:nvPr/>
        </p:nvPicPr>
        <p:blipFill rotWithShape="1">
          <a:blip r:embed="rId3">
            <a:alphaModFix/>
          </a:blip>
          <a:srcRect b="15888" l="0" r="0" t="12085"/>
          <a:stretch/>
        </p:blipFill>
        <p:spPr>
          <a:xfrm>
            <a:off x="0" y="0"/>
            <a:ext cx="9144003" cy="4389704"/>
          </a:xfrm>
          <a:prstGeom prst="rect">
            <a:avLst/>
          </a:prstGeom>
          <a:noFill/>
          <a:ln>
            <a:noFill/>
          </a:ln>
        </p:spPr>
      </p:pic>
      <p:sp>
        <p:nvSpPr>
          <p:cNvPr id="286" name="Google Shape;286;p74"/>
          <p:cNvSpPr/>
          <p:nvPr/>
        </p:nvSpPr>
        <p:spPr>
          <a:xfrm>
            <a:off x="0" y="2240800"/>
            <a:ext cx="9144000" cy="2148900"/>
          </a:xfrm>
          <a:prstGeom prst="rect">
            <a:avLst/>
          </a:prstGeom>
          <a:gradFill>
            <a:gsLst>
              <a:gs pos="0">
                <a:srgbClr val="FFFFFF">
                  <a:alpha val="0"/>
                </a:srgbClr>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4"/>
          <p:cNvSpPr txBox="1"/>
          <p:nvPr>
            <p:ph type="ctrTitle"/>
          </p:nvPr>
        </p:nvSpPr>
        <p:spPr>
          <a:xfrm>
            <a:off x="473675" y="3066675"/>
            <a:ext cx="8119200" cy="1078800"/>
          </a:xfrm>
          <a:prstGeom prst="rect">
            <a:avLst/>
          </a:prstGeom>
        </p:spPr>
        <p:txBody>
          <a:bodyPr anchorCtr="0" anchor="b" bIns="3600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sv" sz="4800">
                <a:solidFill>
                  <a:schemeClr val="lt1"/>
                </a:solidFill>
              </a:rPr>
              <a:t>Tillsammans möter vi framtiden</a:t>
            </a:r>
            <a:endParaRPr sz="4800">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sv" sz="3100">
                <a:solidFill>
                  <a:schemeClr val="lt1"/>
                </a:solidFill>
                <a:latin typeface="Arial"/>
                <a:ea typeface="Arial"/>
                <a:cs typeface="Arial"/>
                <a:sym typeface="Arial"/>
              </a:rPr>
              <a:t>O</a:t>
            </a:r>
            <a:r>
              <a:rPr lang="sv" sz="3100">
                <a:solidFill>
                  <a:schemeClr val="lt1"/>
                </a:solidFill>
                <a:latin typeface="Arial"/>
                <a:ea typeface="Arial"/>
                <a:cs typeface="Arial"/>
                <a:sym typeface="Arial"/>
              </a:rPr>
              <a:t>mrådesbaserad vård och omsorg i hemmet</a:t>
            </a:r>
            <a:endParaRPr sz="31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3"/>
          <p:cNvSpPr txBox="1"/>
          <p:nvPr>
            <p:ph type="title"/>
          </p:nvPr>
        </p:nvSpPr>
        <p:spPr>
          <a:xfrm>
            <a:off x="360625" y="235850"/>
            <a:ext cx="7729500" cy="777600"/>
          </a:xfrm>
          <a:prstGeom prst="rect">
            <a:avLst/>
          </a:prstGeom>
        </p:spPr>
        <p:txBody>
          <a:bodyPr anchorCtr="0" anchor="b" bIns="35100" lIns="0" spcFirstLastPara="1" rIns="0" wrap="square" tIns="0">
            <a:noAutofit/>
          </a:bodyPr>
          <a:lstStyle/>
          <a:p>
            <a:pPr indent="0" lvl="0" marL="0" rtl="0" algn="l">
              <a:lnSpc>
                <a:spcPct val="115000"/>
              </a:lnSpc>
              <a:spcBef>
                <a:spcPts val="1800"/>
              </a:spcBef>
              <a:spcAft>
                <a:spcPts val="600"/>
              </a:spcAft>
              <a:buNone/>
            </a:pPr>
            <a:r>
              <a:rPr lang="sv" sz="3200"/>
              <a:t>F</a:t>
            </a:r>
            <a:r>
              <a:rPr lang="sv" sz="3200"/>
              <a:t>örutsättningar för höjd kvalitet</a:t>
            </a:r>
            <a:endParaRPr sz="3200"/>
          </a:p>
        </p:txBody>
      </p:sp>
      <p:sp>
        <p:nvSpPr>
          <p:cNvPr id="370" name="Google Shape;370;p83"/>
          <p:cNvSpPr txBox="1"/>
          <p:nvPr>
            <p:ph idx="1" type="body"/>
          </p:nvPr>
        </p:nvSpPr>
        <p:spPr>
          <a:xfrm>
            <a:off x="360625" y="1013450"/>
            <a:ext cx="7793100" cy="3132000"/>
          </a:xfrm>
          <a:prstGeom prst="rect">
            <a:avLst/>
          </a:prstGeom>
        </p:spPr>
        <p:txBody>
          <a:bodyPr anchorCtr="0" anchor="t" bIns="0" lIns="0" spcFirstLastPara="1" rIns="0" wrap="square" tIns="35100">
            <a:noAutofit/>
          </a:bodyPr>
          <a:lstStyle/>
          <a:p>
            <a:pPr indent="-330200" lvl="0" marL="457200" rtl="0" algn="l">
              <a:spcBef>
                <a:spcPts val="800"/>
              </a:spcBef>
              <a:spcAft>
                <a:spcPts val="0"/>
              </a:spcAft>
              <a:buSzPts val="1600"/>
              <a:buChar char="•"/>
            </a:pPr>
            <a:r>
              <a:rPr lang="sv" sz="1600"/>
              <a:t>Nära ledarskap, max </a:t>
            </a:r>
            <a:r>
              <a:rPr lang="sv" sz="1600"/>
              <a:t>30</a:t>
            </a:r>
            <a:r>
              <a:rPr lang="sv" sz="1600"/>
              <a:t> medarbetare per verksamhetschef</a:t>
            </a:r>
            <a:endParaRPr sz="1600"/>
          </a:p>
          <a:p>
            <a:pPr indent="-330200" lvl="0" marL="457200" rtl="0" algn="l">
              <a:spcBef>
                <a:spcPts val="0"/>
              </a:spcBef>
              <a:spcAft>
                <a:spcPts val="0"/>
              </a:spcAft>
              <a:buSzPts val="1600"/>
              <a:buChar char="•"/>
            </a:pPr>
            <a:r>
              <a:rPr lang="sv" sz="1600"/>
              <a:t>Teamarbete</a:t>
            </a:r>
            <a:r>
              <a:rPr lang="sv" sz="1600"/>
              <a:t>, samverkan mellan professioner i det dagliga arbetet</a:t>
            </a:r>
            <a:endParaRPr sz="1600"/>
          </a:p>
          <a:p>
            <a:pPr indent="-330200" lvl="0" marL="457200" rtl="0" algn="l">
              <a:spcBef>
                <a:spcPts val="0"/>
              </a:spcBef>
              <a:spcAft>
                <a:spcPts val="0"/>
              </a:spcAft>
              <a:buSzPts val="1600"/>
              <a:buChar char="•"/>
            </a:pPr>
            <a:r>
              <a:rPr lang="sv" sz="1600"/>
              <a:t>Handledning för omsorgspersonalen, särskilt för de som arbetar med </a:t>
            </a:r>
            <a:br>
              <a:rPr lang="sv" sz="1600"/>
            </a:br>
            <a:r>
              <a:rPr lang="sv" sz="1600"/>
              <a:t>personer med demenssjukdom</a:t>
            </a:r>
            <a:endParaRPr sz="1600"/>
          </a:p>
          <a:p>
            <a:pPr indent="-330200" lvl="0" marL="457200" rtl="0" algn="l">
              <a:spcBef>
                <a:spcPts val="0"/>
              </a:spcBef>
              <a:spcAft>
                <a:spcPts val="0"/>
              </a:spcAft>
              <a:buSzPts val="1600"/>
              <a:buChar char="•"/>
            </a:pPr>
            <a:r>
              <a:rPr lang="sv" sz="1600"/>
              <a:t>Legitimerad personal får en tydligare ledarroll gällande hälso- och sjukvård/rehab</a:t>
            </a:r>
            <a:endParaRPr sz="1600"/>
          </a:p>
          <a:p>
            <a:pPr indent="-330200" lvl="0" marL="457200" rtl="0" algn="l">
              <a:spcBef>
                <a:spcPts val="0"/>
              </a:spcBef>
              <a:spcAft>
                <a:spcPts val="0"/>
              </a:spcAft>
              <a:buSzPts val="1600"/>
              <a:buChar char="•"/>
            </a:pPr>
            <a:r>
              <a:rPr lang="sv" sz="1600"/>
              <a:t>Erfarenhetsutbyte för legitimerad personal</a:t>
            </a:r>
            <a:endParaRPr sz="1600"/>
          </a:p>
          <a:p>
            <a:pPr indent="-330200" lvl="0" marL="457200" rtl="0" algn="l">
              <a:spcBef>
                <a:spcPts val="0"/>
              </a:spcBef>
              <a:spcAft>
                <a:spcPts val="0"/>
              </a:spcAft>
              <a:buSzPts val="1600"/>
              <a:buChar char="•"/>
            </a:pPr>
            <a:r>
              <a:rPr lang="sv" sz="1600"/>
              <a:t>Förstärkta krav på utbildning och språkkunskaper </a:t>
            </a:r>
            <a:endParaRPr sz="1600"/>
          </a:p>
          <a:p>
            <a:pPr indent="-330200" lvl="0" marL="457200" rtl="0" algn="l">
              <a:spcBef>
                <a:spcPts val="0"/>
              </a:spcBef>
              <a:spcAft>
                <a:spcPts val="0"/>
              </a:spcAft>
              <a:buSzPts val="1600"/>
              <a:buChar char="•"/>
            </a:pPr>
            <a:r>
              <a:rPr lang="sv" sz="1600"/>
              <a:t>Kompetensutvecklingsplan för alla medarbetare</a:t>
            </a:r>
            <a:endParaRPr sz="1600"/>
          </a:p>
          <a:p>
            <a:pPr indent="-330200" lvl="0" marL="457200" rtl="0" algn="l">
              <a:spcBef>
                <a:spcPts val="0"/>
              </a:spcBef>
              <a:spcAft>
                <a:spcPts val="0"/>
              </a:spcAft>
              <a:buSzPts val="1600"/>
              <a:buChar char="•"/>
            </a:pPr>
            <a:r>
              <a:rPr lang="sv" sz="1600"/>
              <a:t>Rätt till önskad högre sysselsättningsgrad</a:t>
            </a:r>
            <a:endParaRPr sz="1800"/>
          </a:p>
          <a:p>
            <a:pPr indent="0" lvl="0" marL="0" rtl="0" algn="l">
              <a:lnSpc>
                <a:spcPct val="115000"/>
              </a:lnSpc>
              <a:spcBef>
                <a:spcPts val="400"/>
              </a:spcBef>
              <a:spcAft>
                <a:spcPts val="0"/>
              </a:spcAft>
              <a:buNone/>
            </a:pPr>
            <a:r>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4" name="Shape 374"/>
        <p:cNvGrpSpPr/>
        <p:nvPr/>
      </p:nvGrpSpPr>
      <p:grpSpPr>
        <a:xfrm>
          <a:off x="0" y="0"/>
          <a:ext cx="0" cy="0"/>
          <a:chOff x="0" y="0"/>
          <a:chExt cx="0" cy="0"/>
        </a:xfrm>
      </p:grpSpPr>
      <p:sp>
        <p:nvSpPr>
          <p:cNvPr id="375" name="Google Shape;375;p84"/>
          <p:cNvSpPr/>
          <p:nvPr/>
        </p:nvSpPr>
        <p:spPr>
          <a:xfrm rot="-5400000">
            <a:off x="3809976" y="3108799"/>
            <a:ext cx="858000" cy="921300"/>
          </a:xfrm>
          <a:prstGeom prst="rightArrow">
            <a:avLst>
              <a:gd fmla="val 50000" name="adj1"/>
              <a:gd fmla="val 50000" name="adj2"/>
            </a:avLst>
          </a:prstGeom>
          <a:solidFill>
            <a:srgbClr val="FFFFFF">
              <a:alpha val="2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4"/>
          <p:cNvSpPr/>
          <p:nvPr/>
        </p:nvSpPr>
        <p:spPr>
          <a:xfrm rot="10120780">
            <a:off x="5893659" y="1408513"/>
            <a:ext cx="972010" cy="1043318"/>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4"/>
          <p:cNvSpPr/>
          <p:nvPr/>
        </p:nvSpPr>
        <p:spPr>
          <a:xfrm rot="942295">
            <a:off x="2100030" y="1408516"/>
            <a:ext cx="971986" cy="1043318"/>
          </a:xfrm>
          <a:prstGeom prst="rightArrow">
            <a:avLst>
              <a:gd fmla="val 50000" name="adj1"/>
              <a:gd fmla="val 50000" name="adj2"/>
            </a:avLst>
          </a:prstGeom>
          <a:solidFill>
            <a:srgbClr val="FFFFFF">
              <a:alpha val="2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4"/>
          <p:cNvSpPr txBox="1"/>
          <p:nvPr/>
        </p:nvSpPr>
        <p:spPr>
          <a:xfrm>
            <a:off x="7200900" y="1730075"/>
            <a:ext cx="17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9" name="Google Shape;379;p84"/>
          <p:cNvSpPr txBox="1"/>
          <p:nvPr/>
        </p:nvSpPr>
        <p:spPr>
          <a:xfrm>
            <a:off x="130325" y="104025"/>
            <a:ext cx="8338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2600">
                <a:solidFill>
                  <a:schemeClr val="dk1"/>
                </a:solidFill>
              </a:rPr>
              <a:t>Ny modell: </a:t>
            </a:r>
            <a:br>
              <a:rPr lang="sv" sz="2600">
                <a:solidFill>
                  <a:schemeClr val="dk1"/>
                </a:solidFill>
              </a:rPr>
            </a:br>
            <a:r>
              <a:rPr lang="sv" sz="2600">
                <a:solidFill>
                  <a:schemeClr val="dk1"/>
                </a:solidFill>
              </a:rPr>
              <a:t>Områdesbaserad </a:t>
            </a:r>
            <a:r>
              <a:rPr lang="sv" sz="2600">
                <a:solidFill>
                  <a:schemeClr val="dk1"/>
                </a:solidFill>
              </a:rPr>
              <a:t>vård och omsorg i hemmet</a:t>
            </a:r>
            <a:endParaRPr sz="2600">
              <a:solidFill>
                <a:schemeClr val="dk1"/>
              </a:solidFill>
            </a:endParaRPr>
          </a:p>
        </p:txBody>
      </p:sp>
      <p:sp>
        <p:nvSpPr>
          <p:cNvPr id="380" name="Google Shape;380;p84"/>
          <p:cNvSpPr txBox="1"/>
          <p:nvPr/>
        </p:nvSpPr>
        <p:spPr>
          <a:xfrm>
            <a:off x="6142800" y="-776400"/>
            <a:ext cx="8182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1" name="Google Shape;381;p84"/>
          <p:cNvSpPr txBox="1"/>
          <p:nvPr/>
        </p:nvSpPr>
        <p:spPr>
          <a:xfrm>
            <a:off x="130325" y="11763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1"/>
                </a:solidFill>
              </a:rPr>
              <a:t>Biståndsbedömt trygghets-</a:t>
            </a:r>
            <a:endParaRPr>
              <a:solidFill>
                <a:schemeClr val="dk1"/>
              </a:solidFill>
            </a:endParaRPr>
          </a:p>
          <a:p>
            <a:pPr indent="0" lvl="0" marL="0" rtl="0" algn="l">
              <a:spcBef>
                <a:spcPts val="0"/>
              </a:spcBef>
              <a:spcAft>
                <a:spcPts val="0"/>
              </a:spcAft>
              <a:buNone/>
            </a:pPr>
            <a:r>
              <a:rPr lang="sv">
                <a:solidFill>
                  <a:schemeClr val="dk1"/>
                </a:solidFill>
              </a:rPr>
              <a:t>boende - en mötesplats</a:t>
            </a:r>
            <a:endParaRPr>
              <a:solidFill>
                <a:schemeClr val="dk1"/>
              </a:solidFill>
            </a:endParaRPr>
          </a:p>
        </p:txBody>
      </p:sp>
      <p:sp>
        <p:nvSpPr>
          <p:cNvPr id="382" name="Google Shape;382;p84"/>
          <p:cNvSpPr txBox="1"/>
          <p:nvPr/>
        </p:nvSpPr>
        <p:spPr>
          <a:xfrm>
            <a:off x="6958675" y="1600513"/>
            <a:ext cx="2494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rgbClr val="D9D9D9"/>
                </a:solidFill>
              </a:rPr>
              <a:t>Vårdcentral och </a:t>
            </a:r>
            <a:br>
              <a:rPr lang="sv">
                <a:solidFill>
                  <a:srgbClr val="D9D9D9"/>
                </a:solidFill>
              </a:rPr>
            </a:br>
            <a:r>
              <a:rPr lang="sv">
                <a:solidFill>
                  <a:srgbClr val="D9D9D9"/>
                </a:solidFill>
              </a:rPr>
              <a:t>sluten vård</a:t>
            </a:r>
            <a:endParaRPr>
              <a:solidFill>
                <a:srgbClr val="D9D9D9"/>
              </a:solidFill>
            </a:endParaRPr>
          </a:p>
        </p:txBody>
      </p:sp>
      <p:sp>
        <p:nvSpPr>
          <p:cNvPr id="383" name="Google Shape;383;p84"/>
          <p:cNvSpPr txBox="1"/>
          <p:nvPr/>
        </p:nvSpPr>
        <p:spPr>
          <a:xfrm>
            <a:off x="972425" y="3921925"/>
            <a:ext cx="6533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a:solidFill>
                  <a:schemeClr val="dk1"/>
                </a:solidFill>
              </a:rPr>
              <a:t>Teamarbete</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84" name="Google Shape;384;p84"/>
          <p:cNvSpPr txBox="1"/>
          <p:nvPr/>
        </p:nvSpPr>
        <p:spPr>
          <a:xfrm>
            <a:off x="3979325" y="1919100"/>
            <a:ext cx="406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85"/>
          <p:cNvSpPr txBox="1"/>
          <p:nvPr>
            <p:ph type="title"/>
          </p:nvPr>
        </p:nvSpPr>
        <p:spPr>
          <a:xfrm>
            <a:off x="382075" y="376500"/>
            <a:ext cx="7560600" cy="5769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a:t>Arbete för omställning</a:t>
            </a:r>
            <a:endParaRPr/>
          </a:p>
        </p:txBody>
      </p:sp>
      <p:sp>
        <p:nvSpPr>
          <p:cNvPr id="390" name="Google Shape;390;p85"/>
          <p:cNvSpPr/>
          <p:nvPr/>
        </p:nvSpPr>
        <p:spPr>
          <a:xfrm>
            <a:off x="366000" y="926325"/>
            <a:ext cx="8412000" cy="5412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Införande av ny modell</a:t>
            </a:r>
            <a:endParaRPr/>
          </a:p>
        </p:txBody>
      </p:sp>
      <p:sp>
        <p:nvSpPr>
          <p:cNvPr id="391" name="Google Shape;391;p85"/>
          <p:cNvSpPr/>
          <p:nvPr/>
        </p:nvSpPr>
        <p:spPr>
          <a:xfrm>
            <a:off x="382075" y="1547725"/>
            <a:ext cx="1567800" cy="775800"/>
          </a:xfrm>
          <a:prstGeom prst="rect">
            <a:avLst/>
          </a:prstGeom>
          <a:solidFill>
            <a:srgbClr val="FFFFFF">
              <a:alpha val="78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5"/>
          <p:cNvSpPr/>
          <p:nvPr/>
        </p:nvSpPr>
        <p:spPr>
          <a:xfrm>
            <a:off x="3753675" y="1547725"/>
            <a:ext cx="3106200" cy="2031900"/>
          </a:xfrm>
          <a:prstGeom prst="rect">
            <a:avLst/>
          </a:prstGeom>
          <a:solidFill>
            <a:srgbClr val="FFFFFF">
              <a:alpha val="78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85"/>
          <p:cNvSpPr txBox="1"/>
          <p:nvPr/>
        </p:nvSpPr>
        <p:spPr>
          <a:xfrm>
            <a:off x="3753675" y="1548350"/>
            <a:ext cx="2903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sv" sz="1000">
                <a:solidFill>
                  <a:schemeClr val="dk1"/>
                </a:solidFill>
              </a:rPr>
              <a:t>Omställningsarbete</a:t>
            </a:r>
            <a:endParaRPr b="1" sz="1000">
              <a:solidFill>
                <a:schemeClr val="dk1"/>
              </a:solidFill>
            </a:endParaRPr>
          </a:p>
          <a:p>
            <a:pPr indent="0" lvl="0" marL="0" rtl="0" algn="l">
              <a:spcBef>
                <a:spcPts val="0"/>
              </a:spcBef>
              <a:spcAft>
                <a:spcPts val="0"/>
              </a:spcAft>
              <a:buClr>
                <a:srgbClr val="000000"/>
              </a:buClr>
              <a:buSzPts val="1100"/>
              <a:buFont typeface="Arial"/>
              <a:buNone/>
            </a:pPr>
            <a:r>
              <a:t/>
            </a:r>
            <a:endParaRPr sz="800"/>
          </a:p>
          <a:p>
            <a:pPr indent="0" lvl="0" marL="0" rtl="0" algn="l">
              <a:spcBef>
                <a:spcPts val="0"/>
              </a:spcBef>
              <a:spcAft>
                <a:spcPts val="0"/>
              </a:spcAft>
              <a:buClr>
                <a:srgbClr val="000000"/>
              </a:buClr>
              <a:buSzPts val="1100"/>
              <a:buFont typeface="Arial"/>
              <a:buNone/>
            </a:pPr>
            <a:r>
              <a:rPr lang="sv" sz="1000"/>
              <a:t>Alla parter </a:t>
            </a:r>
            <a:r>
              <a:rPr lang="sv" sz="1000">
                <a:solidFill>
                  <a:srgbClr val="000000"/>
                </a:solidFill>
              </a:rPr>
              <a:t>kommer samverka i övergången enligt införandeplan </a:t>
            </a:r>
            <a:endParaRPr sz="1000">
              <a:solidFill>
                <a:srgbClr val="000000"/>
              </a:solidFill>
            </a:endParaRPr>
          </a:p>
          <a:p>
            <a:pPr indent="0" lvl="0" marL="0" rtl="0" algn="l">
              <a:spcBef>
                <a:spcPts val="0"/>
              </a:spcBef>
              <a:spcAft>
                <a:spcPts val="0"/>
              </a:spcAft>
              <a:buClr>
                <a:srgbClr val="000000"/>
              </a:buClr>
              <a:buSzPts val="1100"/>
              <a:buFont typeface="Arial"/>
              <a:buNone/>
            </a:pPr>
            <a:r>
              <a:t/>
            </a:r>
            <a:endParaRPr sz="1000"/>
          </a:p>
          <a:p>
            <a:pPr indent="0" lvl="0" marL="0" rtl="0" algn="l">
              <a:spcBef>
                <a:spcPts val="0"/>
              </a:spcBef>
              <a:spcAft>
                <a:spcPts val="0"/>
              </a:spcAft>
              <a:buClr>
                <a:srgbClr val="000000"/>
              </a:buClr>
              <a:buSzPts val="1100"/>
              <a:buFont typeface="Arial"/>
              <a:buNone/>
            </a:pPr>
            <a:r>
              <a:rPr b="1" lang="sv" sz="1000"/>
              <a:t>Förberedande fas maj-aug 2022</a:t>
            </a:r>
            <a:br>
              <a:rPr lang="sv" sz="1000"/>
            </a:br>
            <a:r>
              <a:rPr lang="sv" sz="1000"/>
              <a:t>Avtalstecknande, planeringsarbete</a:t>
            </a:r>
            <a:endParaRPr sz="1000"/>
          </a:p>
          <a:p>
            <a:pPr indent="0" lvl="0" marL="0" rtl="0" algn="l">
              <a:spcBef>
                <a:spcPts val="0"/>
              </a:spcBef>
              <a:spcAft>
                <a:spcPts val="0"/>
              </a:spcAft>
              <a:buClr>
                <a:srgbClr val="000000"/>
              </a:buClr>
              <a:buSzPts val="1100"/>
              <a:buFont typeface="Arial"/>
              <a:buNone/>
            </a:pPr>
            <a:r>
              <a:t/>
            </a:r>
            <a:endParaRPr sz="600"/>
          </a:p>
          <a:p>
            <a:pPr indent="0" lvl="0" marL="0" rtl="0" algn="l">
              <a:spcBef>
                <a:spcPts val="0"/>
              </a:spcBef>
              <a:spcAft>
                <a:spcPts val="0"/>
              </a:spcAft>
              <a:buClr>
                <a:srgbClr val="000000"/>
              </a:buClr>
              <a:buSzPts val="1100"/>
              <a:buFont typeface="Arial"/>
              <a:buNone/>
            </a:pPr>
            <a:r>
              <a:rPr b="1" lang="sv" sz="1000"/>
              <a:t>Fördjupande fas sept 2022-feb 2023</a:t>
            </a:r>
            <a:endParaRPr b="1" sz="1000"/>
          </a:p>
          <a:p>
            <a:pPr indent="0" lvl="0" marL="0" rtl="0" algn="l">
              <a:spcBef>
                <a:spcPts val="0"/>
              </a:spcBef>
              <a:spcAft>
                <a:spcPts val="0"/>
              </a:spcAft>
              <a:buClr>
                <a:srgbClr val="000000"/>
              </a:buClr>
              <a:buSzPts val="1100"/>
              <a:buFont typeface="Arial"/>
              <a:buNone/>
            </a:pPr>
            <a:r>
              <a:rPr lang="sv" sz="1000"/>
              <a:t>Detaljerad planering</a:t>
            </a:r>
            <a:endParaRPr sz="1000"/>
          </a:p>
          <a:p>
            <a:pPr indent="0" lvl="0" marL="0" rtl="0" algn="l">
              <a:spcBef>
                <a:spcPts val="0"/>
              </a:spcBef>
              <a:spcAft>
                <a:spcPts val="0"/>
              </a:spcAft>
              <a:buClr>
                <a:srgbClr val="000000"/>
              </a:buClr>
              <a:buSzPts val="1100"/>
              <a:buFont typeface="Arial"/>
              <a:buNone/>
            </a:pPr>
            <a:r>
              <a:t/>
            </a:r>
            <a:endParaRPr sz="600"/>
          </a:p>
          <a:p>
            <a:pPr indent="0" lvl="0" marL="0" rtl="0" algn="l">
              <a:spcBef>
                <a:spcPts val="0"/>
              </a:spcBef>
              <a:spcAft>
                <a:spcPts val="0"/>
              </a:spcAft>
              <a:buClr>
                <a:srgbClr val="000000"/>
              </a:buClr>
              <a:buSzPts val="1100"/>
              <a:buFont typeface="Arial"/>
              <a:buNone/>
            </a:pPr>
            <a:r>
              <a:rPr b="1" lang="sv" sz="1000"/>
              <a:t>Implementeringsfas feb-maj 2023</a:t>
            </a:r>
            <a:endParaRPr b="1" sz="1000"/>
          </a:p>
          <a:p>
            <a:pPr indent="0" lvl="0" marL="0" rtl="0" algn="l">
              <a:spcBef>
                <a:spcPts val="0"/>
              </a:spcBef>
              <a:spcAft>
                <a:spcPts val="0"/>
              </a:spcAft>
              <a:buClr>
                <a:srgbClr val="000000"/>
              </a:buClr>
              <a:buSzPts val="1100"/>
              <a:buFont typeface="Arial"/>
              <a:buNone/>
            </a:pPr>
            <a:r>
              <a:rPr lang="sv" sz="1000"/>
              <a:t>Successiv överflytt av brukare i hemtjänsten</a:t>
            </a:r>
            <a:endParaRPr sz="1000"/>
          </a:p>
        </p:txBody>
      </p:sp>
      <p:sp>
        <p:nvSpPr>
          <p:cNvPr id="394" name="Google Shape;394;p85"/>
          <p:cNvSpPr txBox="1"/>
          <p:nvPr/>
        </p:nvSpPr>
        <p:spPr>
          <a:xfrm>
            <a:off x="426775" y="1547725"/>
            <a:ext cx="15678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sv" sz="1000">
                <a:solidFill>
                  <a:srgbClr val="000000"/>
                </a:solidFill>
              </a:rPr>
              <a:t>Upphandlingsprocess</a:t>
            </a:r>
            <a:endParaRPr b="1" sz="1000">
              <a:solidFill>
                <a:srgbClr val="000000"/>
              </a:solidFill>
            </a:endParaRPr>
          </a:p>
          <a:p>
            <a:pPr indent="0" lvl="0" marL="0" rtl="0" algn="l">
              <a:spcBef>
                <a:spcPts val="0"/>
              </a:spcBef>
              <a:spcAft>
                <a:spcPts val="0"/>
              </a:spcAft>
              <a:buClr>
                <a:srgbClr val="000000"/>
              </a:buClr>
              <a:buSzPts val="1100"/>
              <a:buFont typeface="Arial"/>
              <a:buNone/>
            </a:pPr>
            <a:r>
              <a:t/>
            </a:r>
            <a:endParaRPr sz="900">
              <a:solidFill>
                <a:srgbClr val="000000"/>
              </a:solidFill>
            </a:endParaRPr>
          </a:p>
          <a:p>
            <a:pPr indent="0" lvl="0" marL="0" rtl="0" algn="l">
              <a:spcBef>
                <a:spcPts val="0"/>
              </a:spcBef>
              <a:spcAft>
                <a:spcPts val="0"/>
              </a:spcAft>
              <a:buClr>
                <a:srgbClr val="000000"/>
              </a:buClr>
              <a:buSzPts val="1100"/>
              <a:buFont typeface="Arial"/>
              <a:buNone/>
            </a:pPr>
            <a:r>
              <a:rPr lang="sv" sz="1000">
                <a:solidFill>
                  <a:srgbClr val="000000"/>
                </a:solidFill>
              </a:rPr>
              <a:t>Sista anbudsdag </a:t>
            </a:r>
            <a:endParaRPr sz="1000">
              <a:solidFill>
                <a:srgbClr val="000000"/>
              </a:solidFill>
            </a:endParaRPr>
          </a:p>
          <a:p>
            <a:pPr indent="0" lvl="0" marL="0" rtl="0" algn="l">
              <a:spcBef>
                <a:spcPts val="0"/>
              </a:spcBef>
              <a:spcAft>
                <a:spcPts val="0"/>
              </a:spcAft>
              <a:buClr>
                <a:srgbClr val="000000"/>
              </a:buClr>
              <a:buSzPts val="1100"/>
              <a:buFont typeface="Arial"/>
              <a:buNone/>
            </a:pPr>
            <a:r>
              <a:rPr lang="sv" sz="1000">
                <a:solidFill>
                  <a:srgbClr val="000000"/>
                </a:solidFill>
              </a:rPr>
              <a:t>27 februari 2022</a:t>
            </a:r>
            <a:endParaRPr sz="1000">
              <a:solidFill>
                <a:srgbClr val="000000"/>
              </a:solidFill>
            </a:endParaRPr>
          </a:p>
          <a:p>
            <a:pPr indent="0" lvl="0" marL="0" rtl="0" algn="l">
              <a:spcBef>
                <a:spcPts val="0"/>
              </a:spcBef>
              <a:spcAft>
                <a:spcPts val="1200"/>
              </a:spcAft>
              <a:buNone/>
            </a:pPr>
            <a:r>
              <a:t/>
            </a:r>
            <a:endParaRPr sz="1000"/>
          </a:p>
        </p:txBody>
      </p:sp>
      <p:cxnSp>
        <p:nvCxnSpPr>
          <p:cNvPr id="395" name="Google Shape;395;p85"/>
          <p:cNvCxnSpPr/>
          <p:nvPr/>
        </p:nvCxnSpPr>
        <p:spPr>
          <a:xfrm rot="10800000">
            <a:off x="1052725" y="1306600"/>
            <a:ext cx="0" cy="255000"/>
          </a:xfrm>
          <a:prstGeom prst="straightConnector1">
            <a:avLst/>
          </a:prstGeom>
          <a:noFill/>
          <a:ln cap="flat" cmpd="sng" w="9525">
            <a:solidFill>
              <a:srgbClr val="FFFFFF"/>
            </a:solidFill>
            <a:prstDash val="solid"/>
            <a:round/>
            <a:headEnd len="med" w="med" type="none"/>
            <a:tailEnd len="med" w="med" type="none"/>
          </a:ln>
        </p:spPr>
      </p:cxnSp>
      <p:cxnSp>
        <p:nvCxnSpPr>
          <p:cNvPr id="396" name="Google Shape;396;p85"/>
          <p:cNvCxnSpPr/>
          <p:nvPr/>
        </p:nvCxnSpPr>
        <p:spPr>
          <a:xfrm rot="10800000">
            <a:off x="2847325" y="1306600"/>
            <a:ext cx="0" cy="255000"/>
          </a:xfrm>
          <a:prstGeom prst="straightConnector1">
            <a:avLst/>
          </a:prstGeom>
          <a:noFill/>
          <a:ln cap="flat" cmpd="sng" w="9525">
            <a:solidFill>
              <a:srgbClr val="FFFFFF"/>
            </a:solidFill>
            <a:prstDash val="solid"/>
            <a:round/>
            <a:headEnd len="med" w="med" type="none"/>
            <a:tailEnd len="med" w="med" type="none"/>
          </a:ln>
        </p:spPr>
      </p:cxnSp>
      <p:cxnSp>
        <p:nvCxnSpPr>
          <p:cNvPr id="397" name="Google Shape;397;p85"/>
          <p:cNvCxnSpPr>
            <a:stCxn id="392" idx="0"/>
          </p:cNvCxnSpPr>
          <p:nvPr/>
        </p:nvCxnSpPr>
        <p:spPr>
          <a:xfrm rot="10800000">
            <a:off x="5304675" y="1213225"/>
            <a:ext cx="2100" cy="334500"/>
          </a:xfrm>
          <a:prstGeom prst="straightConnector1">
            <a:avLst/>
          </a:prstGeom>
          <a:noFill/>
          <a:ln cap="flat" cmpd="sng" w="9525">
            <a:solidFill>
              <a:srgbClr val="FFFFFF"/>
            </a:solidFill>
            <a:prstDash val="solid"/>
            <a:round/>
            <a:headEnd len="med" w="med" type="none"/>
            <a:tailEnd len="med" w="med" type="none"/>
          </a:ln>
        </p:spPr>
      </p:cxnSp>
      <p:cxnSp>
        <p:nvCxnSpPr>
          <p:cNvPr id="398" name="Google Shape;398;p85"/>
          <p:cNvCxnSpPr/>
          <p:nvPr/>
        </p:nvCxnSpPr>
        <p:spPr>
          <a:xfrm rot="10800000">
            <a:off x="7789225" y="1306600"/>
            <a:ext cx="0" cy="255000"/>
          </a:xfrm>
          <a:prstGeom prst="straightConnector1">
            <a:avLst/>
          </a:prstGeom>
          <a:noFill/>
          <a:ln cap="flat" cmpd="sng" w="9525">
            <a:solidFill>
              <a:srgbClr val="FFFFFF"/>
            </a:solidFill>
            <a:prstDash val="solid"/>
            <a:round/>
            <a:headEnd len="med" w="med" type="none"/>
            <a:tailEnd len="med" w="med" type="none"/>
          </a:ln>
        </p:spPr>
      </p:cxnSp>
      <p:sp>
        <p:nvSpPr>
          <p:cNvPr id="399" name="Google Shape;399;p85"/>
          <p:cNvSpPr/>
          <p:nvPr/>
        </p:nvSpPr>
        <p:spPr>
          <a:xfrm>
            <a:off x="2181125" y="1547725"/>
            <a:ext cx="1341300" cy="775800"/>
          </a:xfrm>
          <a:prstGeom prst="rect">
            <a:avLst/>
          </a:prstGeom>
          <a:solidFill>
            <a:srgbClr val="FFFFFF">
              <a:alpha val="78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85"/>
          <p:cNvSpPr txBox="1"/>
          <p:nvPr/>
        </p:nvSpPr>
        <p:spPr>
          <a:xfrm>
            <a:off x="2203475" y="1547725"/>
            <a:ext cx="1296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sv" sz="1000">
                <a:solidFill>
                  <a:srgbClr val="000000"/>
                </a:solidFill>
              </a:rPr>
              <a:t>Tilldelningsbeslut</a:t>
            </a:r>
            <a:endParaRPr b="1" sz="1000">
              <a:solidFill>
                <a:srgbClr val="000000"/>
              </a:solidFill>
            </a:endParaRPr>
          </a:p>
          <a:p>
            <a:pPr indent="0" lvl="0" marL="0" rtl="0" algn="l">
              <a:spcBef>
                <a:spcPts val="0"/>
              </a:spcBef>
              <a:spcAft>
                <a:spcPts val="0"/>
              </a:spcAft>
              <a:buClr>
                <a:srgbClr val="000000"/>
              </a:buClr>
              <a:buSzPts val="1100"/>
              <a:buFont typeface="Arial"/>
              <a:buNone/>
            </a:pPr>
            <a:r>
              <a:t/>
            </a:r>
            <a:endParaRPr sz="900">
              <a:solidFill>
                <a:srgbClr val="000000"/>
              </a:solidFill>
            </a:endParaRPr>
          </a:p>
          <a:p>
            <a:pPr indent="0" lvl="0" marL="0" rtl="0" algn="l">
              <a:spcBef>
                <a:spcPts val="0"/>
              </a:spcBef>
              <a:spcAft>
                <a:spcPts val="0"/>
              </a:spcAft>
              <a:buClr>
                <a:srgbClr val="000000"/>
              </a:buClr>
              <a:buSzPts val="1100"/>
              <a:buFont typeface="Arial"/>
              <a:buNone/>
            </a:pPr>
            <a:r>
              <a:rPr lang="sv" sz="1000"/>
              <a:t>A</a:t>
            </a:r>
            <a:r>
              <a:rPr lang="sv" sz="1000">
                <a:solidFill>
                  <a:srgbClr val="000000"/>
                </a:solidFill>
              </a:rPr>
              <a:t>pril 2022</a:t>
            </a:r>
            <a:endParaRPr sz="1000">
              <a:solidFill>
                <a:srgbClr val="000000"/>
              </a:solidFill>
            </a:endParaRPr>
          </a:p>
          <a:p>
            <a:pPr indent="0" lvl="0" marL="0" rtl="0" algn="l">
              <a:spcBef>
                <a:spcPts val="0"/>
              </a:spcBef>
              <a:spcAft>
                <a:spcPts val="1200"/>
              </a:spcAft>
              <a:buNone/>
            </a:pPr>
            <a:r>
              <a:t/>
            </a:r>
            <a:endParaRPr sz="1000"/>
          </a:p>
        </p:txBody>
      </p:sp>
      <p:sp>
        <p:nvSpPr>
          <p:cNvPr id="401" name="Google Shape;401;p85"/>
          <p:cNvSpPr/>
          <p:nvPr/>
        </p:nvSpPr>
        <p:spPr>
          <a:xfrm>
            <a:off x="7118575" y="1547725"/>
            <a:ext cx="1341300" cy="775800"/>
          </a:xfrm>
          <a:prstGeom prst="rect">
            <a:avLst/>
          </a:prstGeom>
          <a:solidFill>
            <a:srgbClr val="FFFFFF">
              <a:alpha val="78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5"/>
          <p:cNvSpPr txBox="1"/>
          <p:nvPr/>
        </p:nvSpPr>
        <p:spPr>
          <a:xfrm>
            <a:off x="7140925" y="1547725"/>
            <a:ext cx="1296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sv" sz="1000">
                <a:solidFill>
                  <a:srgbClr val="000000"/>
                </a:solidFill>
              </a:rPr>
              <a:t>Ny modell startar</a:t>
            </a:r>
            <a:endParaRPr b="1" sz="1000">
              <a:solidFill>
                <a:srgbClr val="000000"/>
              </a:solidFill>
            </a:endParaRPr>
          </a:p>
          <a:p>
            <a:pPr indent="0" lvl="0" marL="0" rtl="0" algn="l">
              <a:spcBef>
                <a:spcPts val="0"/>
              </a:spcBef>
              <a:spcAft>
                <a:spcPts val="0"/>
              </a:spcAft>
              <a:buClr>
                <a:srgbClr val="000000"/>
              </a:buClr>
              <a:buSzPts val="1100"/>
              <a:buFont typeface="Arial"/>
              <a:buNone/>
            </a:pPr>
            <a:r>
              <a:t/>
            </a:r>
            <a:endParaRPr sz="900">
              <a:solidFill>
                <a:srgbClr val="000000"/>
              </a:solidFill>
            </a:endParaRPr>
          </a:p>
          <a:p>
            <a:pPr indent="0" lvl="0" marL="0" rtl="0" algn="l">
              <a:spcBef>
                <a:spcPts val="0"/>
              </a:spcBef>
              <a:spcAft>
                <a:spcPts val="0"/>
              </a:spcAft>
              <a:buClr>
                <a:srgbClr val="000000"/>
              </a:buClr>
              <a:buSzPts val="1100"/>
              <a:buFont typeface="Arial"/>
              <a:buNone/>
            </a:pPr>
            <a:r>
              <a:rPr lang="sv" sz="1000">
                <a:solidFill>
                  <a:srgbClr val="000000"/>
                </a:solidFill>
              </a:rPr>
              <a:t>Maj 2023</a:t>
            </a:r>
            <a:endParaRPr sz="1000">
              <a:solidFill>
                <a:srgbClr val="000000"/>
              </a:solidFill>
            </a:endParaRPr>
          </a:p>
          <a:p>
            <a:pPr indent="0" lvl="0" marL="0" rtl="0" algn="l">
              <a:spcBef>
                <a:spcPts val="0"/>
              </a:spcBef>
              <a:spcAft>
                <a:spcPts val="1200"/>
              </a:spcAft>
              <a:buNone/>
            </a:pPr>
            <a:r>
              <a:t/>
            </a:r>
            <a:endParaRPr sz="1000"/>
          </a:p>
        </p:txBody>
      </p:sp>
      <p:sp>
        <p:nvSpPr>
          <p:cNvPr id="403" name="Google Shape;403;p85"/>
          <p:cNvSpPr/>
          <p:nvPr/>
        </p:nvSpPr>
        <p:spPr>
          <a:xfrm>
            <a:off x="366000" y="3739650"/>
            <a:ext cx="8156400" cy="290400"/>
          </a:xfrm>
          <a:prstGeom prst="rect">
            <a:avLst/>
          </a:prstGeom>
          <a:solidFill>
            <a:srgbClr val="FFFFFF">
              <a:alpha val="780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a:solidFill>
                  <a:srgbClr val="000000"/>
                </a:solidFill>
              </a:rPr>
              <a:t>Löpande kommunikation med fackliga parter, medarbetare och </a:t>
            </a:r>
            <a:r>
              <a:rPr lang="sv">
                <a:solidFill>
                  <a:srgbClr val="000000"/>
                </a:solidFill>
              </a:rPr>
              <a:t>brukare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86"/>
          <p:cNvSpPr/>
          <p:nvPr/>
        </p:nvSpPr>
        <p:spPr>
          <a:xfrm>
            <a:off x="0" y="1475650"/>
            <a:ext cx="9144000" cy="366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6"/>
          <p:cNvSpPr txBox="1"/>
          <p:nvPr>
            <p:ph type="title"/>
          </p:nvPr>
        </p:nvSpPr>
        <p:spPr>
          <a:xfrm>
            <a:off x="427350" y="102750"/>
            <a:ext cx="7441500" cy="756000"/>
          </a:xfrm>
          <a:prstGeom prst="rect">
            <a:avLst/>
          </a:prstGeom>
        </p:spPr>
        <p:txBody>
          <a:bodyPr anchorCtr="0" anchor="b" bIns="35100" lIns="0" spcFirstLastPara="1" rIns="0" wrap="square" tIns="0">
            <a:normAutofit/>
          </a:bodyPr>
          <a:lstStyle/>
          <a:p>
            <a:pPr indent="0" lvl="0" marL="0" rtl="0" algn="l">
              <a:spcBef>
                <a:spcPts val="0"/>
              </a:spcBef>
              <a:spcAft>
                <a:spcPts val="0"/>
              </a:spcAft>
              <a:buNone/>
            </a:pPr>
            <a:r>
              <a:rPr lang="sv" sz="3200">
                <a:latin typeface="Times New Roman"/>
                <a:ea typeface="Times New Roman"/>
                <a:cs typeface="Times New Roman"/>
                <a:sym typeface="Times New Roman"/>
              </a:rPr>
              <a:t>Delprojekt för införande</a:t>
            </a:r>
            <a:endParaRPr sz="3200">
              <a:latin typeface="Times New Roman"/>
              <a:ea typeface="Times New Roman"/>
              <a:cs typeface="Times New Roman"/>
              <a:sym typeface="Times New Roman"/>
            </a:endParaRPr>
          </a:p>
        </p:txBody>
      </p:sp>
      <p:sp>
        <p:nvSpPr>
          <p:cNvPr id="410" name="Google Shape;410;p86"/>
          <p:cNvSpPr txBox="1"/>
          <p:nvPr>
            <p:ph idx="1" type="body"/>
          </p:nvPr>
        </p:nvSpPr>
        <p:spPr>
          <a:xfrm>
            <a:off x="4572000" y="1763925"/>
            <a:ext cx="4409700" cy="3319200"/>
          </a:xfrm>
          <a:prstGeom prst="rect">
            <a:avLst/>
          </a:prstGeom>
        </p:spPr>
        <p:txBody>
          <a:bodyPr anchorCtr="0" anchor="t" bIns="0" lIns="0" spcFirstLastPara="1" rIns="0" wrap="square" tIns="35100">
            <a:normAutofit/>
          </a:bodyPr>
          <a:lstStyle/>
          <a:p>
            <a:pPr indent="0" lvl="0" marL="0" rtl="0" algn="l">
              <a:lnSpc>
                <a:spcPct val="115000"/>
              </a:lnSpc>
              <a:spcBef>
                <a:spcPts val="0"/>
              </a:spcBef>
              <a:spcAft>
                <a:spcPts val="0"/>
              </a:spcAft>
              <a:buClr>
                <a:schemeClr val="dk1"/>
              </a:buClr>
              <a:buSzPts val="1100"/>
              <a:buFont typeface="Arial"/>
              <a:buNone/>
            </a:pPr>
            <a:r>
              <a:rPr b="1" lang="sv" sz="1100"/>
              <a:t>Biståndsbedömda trygghetsboenden</a:t>
            </a:r>
            <a:br>
              <a:rPr lang="sv" sz="1100"/>
            </a:br>
            <a:r>
              <a:rPr lang="sv" sz="1100"/>
              <a:t>Säkerhetsställa att omställningen till biståndsbedömt trygghetsboende sker på ett tryggt och tydligt sätt för den enskilde och utförare.</a:t>
            </a:r>
            <a:endParaRPr sz="1100"/>
          </a:p>
          <a:p>
            <a:pPr indent="0" lvl="0" marL="0" rtl="0" algn="l">
              <a:spcBef>
                <a:spcPts val="600"/>
              </a:spcBef>
              <a:spcAft>
                <a:spcPts val="0"/>
              </a:spcAft>
              <a:buNone/>
            </a:pPr>
            <a:r>
              <a:rPr b="1" lang="sv" sz="1100"/>
              <a:t>Kommunikation</a:t>
            </a:r>
            <a:br>
              <a:rPr lang="sv" sz="1100"/>
            </a:br>
            <a:r>
              <a:rPr lang="sv" sz="1100"/>
              <a:t>Tillgängliggöra information och stödja förändringsarbetet i att skapa förståelse, trygghet och vilja i omställningsarbetet.</a:t>
            </a:r>
            <a:endParaRPr sz="1100"/>
          </a:p>
          <a:p>
            <a:pPr indent="0" lvl="0" marL="0" rtl="0" algn="l">
              <a:spcBef>
                <a:spcPts val="1200"/>
              </a:spcBef>
              <a:spcAft>
                <a:spcPts val="0"/>
              </a:spcAft>
              <a:buNone/>
            </a:pPr>
            <a:r>
              <a:rPr b="1" lang="sv" sz="1100"/>
              <a:t>Hälso- och sjukvård</a:t>
            </a:r>
            <a:br>
              <a:rPr b="1" lang="sv" sz="1100"/>
            </a:br>
            <a:r>
              <a:rPr lang="sv" sz="1100"/>
              <a:t>Skapa förutsättningar för en trygg, patientsäker och jämlik hälso- och sjukvård vid omställningen, inom och mellan varje geografiskt område.</a:t>
            </a:r>
            <a:endParaRPr sz="1100"/>
          </a:p>
          <a:p>
            <a:pPr indent="0" lvl="0" marL="0" rtl="0" algn="l">
              <a:spcBef>
                <a:spcPts val="1200"/>
              </a:spcBef>
              <a:spcAft>
                <a:spcPts val="1200"/>
              </a:spcAft>
              <a:buNone/>
            </a:pPr>
            <a:r>
              <a:rPr b="1" lang="sv" sz="1100"/>
              <a:t>Uppstartsprojektet </a:t>
            </a:r>
            <a:br>
              <a:rPr b="1" lang="sv" sz="1100"/>
            </a:br>
            <a:r>
              <a:rPr lang="sv" sz="1100"/>
              <a:t>Säkerställa att förutsättningar ges för att forma organisation enligt nya modellen samt säkerställa trygg och säker övergång för brukare och patienter till den nya utföraren.</a:t>
            </a:r>
            <a:endParaRPr b="1" sz="1100"/>
          </a:p>
        </p:txBody>
      </p:sp>
      <p:sp>
        <p:nvSpPr>
          <p:cNvPr id="411" name="Google Shape;411;p86"/>
          <p:cNvSpPr txBox="1"/>
          <p:nvPr/>
        </p:nvSpPr>
        <p:spPr>
          <a:xfrm>
            <a:off x="366625" y="882150"/>
            <a:ext cx="3562200" cy="374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100">
                <a:solidFill>
                  <a:schemeClr val="dk1"/>
                </a:solidFill>
              </a:rPr>
              <a:t>Varje delprojekt har en projektledare, arbetsgrupp och referensgrupp.</a:t>
            </a:r>
            <a:endParaRPr sz="1100">
              <a:solidFill>
                <a:schemeClr val="dk1"/>
              </a:solidFill>
            </a:endParaRPr>
          </a:p>
          <a:p>
            <a:pPr indent="0" lvl="0" marL="0" rtl="0" algn="l">
              <a:spcBef>
                <a:spcPts val="0"/>
              </a:spcBef>
              <a:spcAft>
                <a:spcPts val="0"/>
              </a:spcAft>
              <a:buNone/>
            </a:pPr>
            <a:br>
              <a:rPr lang="sv" sz="1100">
                <a:solidFill>
                  <a:schemeClr val="dk1"/>
                </a:solidFill>
              </a:rPr>
            </a:b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sv" sz="1100">
                <a:solidFill>
                  <a:schemeClr val="dk1"/>
                </a:solidFill>
              </a:rPr>
              <a:t>IT/Verksamhetssystem</a:t>
            </a:r>
            <a:br>
              <a:rPr lang="sv" sz="1100">
                <a:solidFill>
                  <a:schemeClr val="dk1"/>
                </a:solidFill>
              </a:rPr>
            </a:br>
            <a:r>
              <a:rPr lang="sv" sz="1100">
                <a:solidFill>
                  <a:srgbClr val="222222"/>
                </a:solidFill>
              </a:rPr>
              <a:t>Skapa förutsättningar, göra anpassningar och säkerställa ett fungerande IT-stöd vid omställningen.</a:t>
            </a:r>
            <a:br>
              <a:rPr lang="sv" sz="1100">
                <a:solidFill>
                  <a:schemeClr val="dk1"/>
                </a:solidFill>
              </a:rPr>
            </a:br>
            <a:endParaRPr sz="1100">
              <a:solidFill>
                <a:schemeClr val="dk1"/>
              </a:solidFill>
            </a:endParaRPr>
          </a:p>
          <a:p>
            <a:pPr indent="0" lvl="0" marL="0" rtl="0" algn="l">
              <a:spcBef>
                <a:spcPts val="0"/>
              </a:spcBef>
              <a:spcAft>
                <a:spcPts val="0"/>
              </a:spcAft>
              <a:buNone/>
            </a:pPr>
            <a:r>
              <a:rPr b="1" lang="sv" sz="1100">
                <a:solidFill>
                  <a:schemeClr val="dk1"/>
                </a:solidFill>
              </a:rPr>
              <a:t>Ekonomi</a:t>
            </a:r>
            <a:endParaRPr b="1" sz="1100">
              <a:solidFill>
                <a:schemeClr val="dk1"/>
              </a:solidFill>
            </a:endParaRPr>
          </a:p>
          <a:p>
            <a:pPr indent="0" lvl="0" marL="0" rtl="0" algn="l">
              <a:lnSpc>
                <a:spcPct val="115000"/>
              </a:lnSpc>
              <a:spcBef>
                <a:spcPts val="0"/>
              </a:spcBef>
              <a:spcAft>
                <a:spcPts val="0"/>
              </a:spcAft>
              <a:buNone/>
            </a:pPr>
            <a:r>
              <a:rPr lang="sv" sz="1100">
                <a:solidFill>
                  <a:schemeClr val="dk1"/>
                </a:solidFill>
              </a:rPr>
              <a:t>Identifiera vilken information som ska följas upp och varför. Därefter anpassa ekonomiska underlag och ekonomisystemet.</a:t>
            </a:r>
            <a:endParaRPr sz="1100">
              <a:solidFill>
                <a:schemeClr val="dk1"/>
              </a:solidFill>
            </a:endParaRPr>
          </a:p>
          <a:p>
            <a:pPr indent="0" lvl="0" marL="0" rtl="0" algn="l">
              <a:spcBef>
                <a:spcPts val="600"/>
              </a:spcBef>
              <a:spcAft>
                <a:spcPts val="0"/>
              </a:spcAft>
              <a:buNone/>
            </a:pPr>
            <a:r>
              <a:rPr b="1" lang="sv" sz="1100">
                <a:solidFill>
                  <a:schemeClr val="dk1"/>
                </a:solidFill>
              </a:rPr>
              <a:t>HR-frågor</a:t>
            </a:r>
            <a:endParaRPr b="1" sz="1100">
              <a:solidFill>
                <a:schemeClr val="dk1"/>
              </a:solidFill>
            </a:endParaRPr>
          </a:p>
          <a:p>
            <a:pPr indent="0" lvl="0" marL="0" rtl="0" algn="l">
              <a:spcBef>
                <a:spcPts val="0"/>
              </a:spcBef>
              <a:spcAft>
                <a:spcPts val="0"/>
              </a:spcAft>
              <a:buNone/>
            </a:pPr>
            <a:r>
              <a:rPr lang="sv" sz="1100">
                <a:solidFill>
                  <a:schemeClr val="dk1"/>
                </a:solidFill>
              </a:rPr>
              <a:t>Upprätthålla arbetsrätten och arbetsgivarpolitiken i frågor som rör personal inom Linköpings kommun.</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sv" sz="1100">
                <a:solidFill>
                  <a:schemeClr val="dk1"/>
                </a:solidFill>
              </a:rPr>
              <a:t>Lokaler</a:t>
            </a:r>
            <a:endParaRPr b="1" sz="1100">
              <a:solidFill>
                <a:schemeClr val="dk1"/>
              </a:solidFill>
            </a:endParaRPr>
          </a:p>
          <a:p>
            <a:pPr indent="0" lvl="0" marL="0" rtl="0" algn="l">
              <a:lnSpc>
                <a:spcPct val="115000"/>
              </a:lnSpc>
              <a:spcBef>
                <a:spcPts val="0"/>
              </a:spcBef>
              <a:spcAft>
                <a:spcPts val="600"/>
              </a:spcAft>
              <a:buNone/>
            </a:pPr>
            <a:r>
              <a:rPr lang="sv" sz="1100">
                <a:solidFill>
                  <a:schemeClr val="dk1"/>
                </a:solidFill>
              </a:rPr>
              <a:t>Skapa ändamålsenliga lokaler för att skapa goda förutsättningar för medarbetare och brukare.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87"/>
          <p:cNvSpPr txBox="1"/>
          <p:nvPr>
            <p:ph type="title"/>
          </p:nvPr>
        </p:nvSpPr>
        <p:spPr>
          <a:xfrm>
            <a:off x="277100" y="238425"/>
            <a:ext cx="5577600" cy="10464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2700"/>
              <a:t>Geografiska o</a:t>
            </a:r>
            <a:r>
              <a:rPr lang="sv" sz="2700"/>
              <a:t>mråden</a:t>
            </a:r>
            <a:r>
              <a:rPr lang="sv" sz="2700"/>
              <a:t>:</a:t>
            </a:r>
            <a:r>
              <a:rPr lang="sv" sz="3200"/>
              <a:t> </a:t>
            </a:r>
            <a:endParaRPr sz="3200"/>
          </a:p>
          <a:p>
            <a:pPr indent="0" lvl="0" marL="0" rtl="0" algn="l">
              <a:spcBef>
                <a:spcPts val="0"/>
              </a:spcBef>
              <a:spcAft>
                <a:spcPts val="0"/>
              </a:spcAft>
              <a:buNone/>
            </a:pPr>
            <a:r>
              <a:rPr lang="sv" sz="3200"/>
              <a:t>Vård och omsorg i hemmet</a:t>
            </a:r>
            <a:endParaRPr sz="3200"/>
          </a:p>
        </p:txBody>
      </p:sp>
      <p:pic>
        <p:nvPicPr>
          <p:cNvPr id="417" name="Google Shape;417;p87"/>
          <p:cNvPicPr preferRelativeResize="0"/>
          <p:nvPr/>
        </p:nvPicPr>
        <p:blipFill rotWithShape="1">
          <a:blip r:embed="rId3">
            <a:alphaModFix/>
          </a:blip>
          <a:srcRect b="0" l="0" r="23254" t="0"/>
          <a:stretch/>
        </p:blipFill>
        <p:spPr>
          <a:xfrm>
            <a:off x="5644200" y="187075"/>
            <a:ext cx="2879564" cy="4298225"/>
          </a:xfrm>
          <a:prstGeom prst="rect">
            <a:avLst/>
          </a:prstGeom>
          <a:noFill/>
          <a:ln>
            <a:noFill/>
          </a:ln>
        </p:spPr>
      </p:pic>
      <p:sp>
        <p:nvSpPr>
          <p:cNvPr id="418" name="Google Shape;418;p87"/>
          <p:cNvSpPr/>
          <p:nvPr/>
        </p:nvSpPr>
        <p:spPr>
          <a:xfrm>
            <a:off x="238075" y="3261675"/>
            <a:ext cx="4586100" cy="1725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87"/>
          <p:cNvPicPr preferRelativeResize="0"/>
          <p:nvPr/>
        </p:nvPicPr>
        <p:blipFill>
          <a:blip r:embed="rId4">
            <a:alphaModFix/>
          </a:blip>
          <a:stretch>
            <a:fillRect/>
          </a:stretch>
        </p:blipFill>
        <p:spPr>
          <a:xfrm>
            <a:off x="336300" y="3335287"/>
            <a:ext cx="1577773" cy="1577773"/>
          </a:xfrm>
          <a:prstGeom prst="rect">
            <a:avLst/>
          </a:prstGeom>
          <a:noFill/>
          <a:ln>
            <a:noFill/>
          </a:ln>
        </p:spPr>
      </p:pic>
      <p:sp>
        <p:nvSpPr>
          <p:cNvPr id="420" name="Google Shape;420;p87"/>
          <p:cNvSpPr txBox="1"/>
          <p:nvPr/>
        </p:nvSpPr>
        <p:spPr>
          <a:xfrm>
            <a:off x="2103325" y="3477663"/>
            <a:ext cx="237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400">
                <a:solidFill>
                  <a:schemeClr val="lt1"/>
                </a:solidFill>
                <a:latin typeface="Times New Roman"/>
                <a:ea typeface="Times New Roman"/>
                <a:cs typeface="Times New Roman"/>
                <a:sym typeface="Times New Roman"/>
              </a:rPr>
              <a:t>Linköpingskartan</a:t>
            </a:r>
            <a:endParaRPr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sz="1600">
                <a:solidFill>
                  <a:schemeClr val="lt1"/>
                </a:solidFill>
              </a:rPr>
              <a:t>Zooma och se mer genom kommunens GIS-karta.</a:t>
            </a:r>
            <a:endParaRPr sz="1600">
              <a:solidFill>
                <a:schemeClr val="lt1"/>
              </a:solidFill>
            </a:endParaRPr>
          </a:p>
        </p:txBody>
      </p:sp>
      <p:pic>
        <p:nvPicPr>
          <p:cNvPr id="421" name="Google Shape;421;p87"/>
          <p:cNvPicPr preferRelativeResize="0"/>
          <p:nvPr/>
        </p:nvPicPr>
        <p:blipFill rotWithShape="1">
          <a:blip r:embed="rId5">
            <a:alphaModFix/>
          </a:blip>
          <a:srcRect b="91088" l="78939" r="19147" t="7157"/>
          <a:stretch/>
        </p:blipFill>
        <p:spPr>
          <a:xfrm>
            <a:off x="3389350" y="1565175"/>
            <a:ext cx="1445700" cy="692100"/>
          </a:xfrm>
          <a:prstGeom prst="rect">
            <a:avLst/>
          </a:prstGeom>
          <a:noFill/>
          <a:ln>
            <a:noFill/>
          </a:ln>
        </p:spPr>
      </p:pic>
      <p:pic>
        <p:nvPicPr>
          <p:cNvPr id="422" name="Google Shape;422;p87"/>
          <p:cNvPicPr preferRelativeResize="0"/>
          <p:nvPr/>
        </p:nvPicPr>
        <p:blipFill rotWithShape="1">
          <a:blip r:embed="rId5">
            <a:alphaModFix/>
          </a:blip>
          <a:srcRect b="88323" l="78874" r="19156" t="9914"/>
          <a:stretch/>
        </p:blipFill>
        <p:spPr>
          <a:xfrm>
            <a:off x="1833225" y="1565176"/>
            <a:ext cx="1445700" cy="692100"/>
          </a:xfrm>
          <a:prstGeom prst="rect">
            <a:avLst/>
          </a:prstGeom>
          <a:noFill/>
          <a:ln>
            <a:noFill/>
          </a:ln>
        </p:spPr>
      </p:pic>
      <p:pic>
        <p:nvPicPr>
          <p:cNvPr id="423" name="Google Shape;423;p87"/>
          <p:cNvPicPr preferRelativeResize="0"/>
          <p:nvPr/>
        </p:nvPicPr>
        <p:blipFill rotWithShape="1">
          <a:blip r:embed="rId5">
            <a:alphaModFix/>
          </a:blip>
          <a:srcRect b="85461" l="78847" r="19183" t="12793"/>
          <a:stretch/>
        </p:blipFill>
        <p:spPr>
          <a:xfrm>
            <a:off x="290525" y="2391450"/>
            <a:ext cx="1445324" cy="692100"/>
          </a:xfrm>
          <a:prstGeom prst="rect">
            <a:avLst/>
          </a:prstGeom>
          <a:noFill/>
          <a:ln>
            <a:noFill/>
          </a:ln>
        </p:spPr>
      </p:pic>
      <p:pic>
        <p:nvPicPr>
          <p:cNvPr id="424" name="Google Shape;424;p87"/>
          <p:cNvPicPr preferRelativeResize="0"/>
          <p:nvPr/>
        </p:nvPicPr>
        <p:blipFill rotWithShape="1">
          <a:blip r:embed="rId5">
            <a:alphaModFix/>
          </a:blip>
          <a:srcRect b="82676" l="78848" r="19152" t="15578"/>
          <a:stretch/>
        </p:blipFill>
        <p:spPr>
          <a:xfrm>
            <a:off x="3385400" y="2391450"/>
            <a:ext cx="1445299" cy="692100"/>
          </a:xfrm>
          <a:prstGeom prst="rect">
            <a:avLst/>
          </a:prstGeom>
          <a:noFill/>
          <a:ln>
            <a:noFill/>
          </a:ln>
        </p:spPr>
      </p:pic>
      <p:pic>
        <p:nvPicPr>
          <p:cNvPr id="425" name="Google Shape;425;p87"/>
          <p:cNvPicPr preferRelativeResize="0"/>
          <p:nvPr/>
        </p:nvPicPr>
        <p:blipFill rotWithShape="1">
          <a:blip r:embed="rId5">
            <a:alphaModFix/>
          </a:blip>
          <a:srcRect b="79845" l="78938" r="19152" t="18331"/>
          <a:stretch/>
        </p:blipFill>
        <p:spPr>
          <a:xfrm>
            <a:off x="1850850" y="2391450"/>
            <a:ext cx="1428250" cy="692100"/>
          </a:xfrm>
          <a:prstGeom prst="rect">
            <a:avLst/>
          </a:prstGeom>
          <a:noFill/>
          <a:ln>
            <a:noFill/>
          </a:ln>
        </p:spPr>
      </p:pic>
      <p:pic>
        <p:nvPicPr>
          <p:cNvPr id="426" name="Google Shape;426;p87"/>
          <p:cNvPicPr preferRelativeResize="0"/>
          <p:nvPr/>
        </p:nvPicPr>
        <p:blipFill rotWithShape="1">
          <a:blip r:embed="rId5">
            <a:alphaModFix/>
          </a:blip>
          <a:srcRect b="93946" l="78911" r="19175" t="4308"/>
          <a:stretch/>
        </p:blipFill>
        <p:spPr>
          <a:xfrm>
            <a:off x="277100" y="1565176"/>
            <a:ext cx="1445700" cy="692100"/>
          </a:xfrm>
          <a:prstGeom prst="rect">
            <a:avLst/>
          </a:prstGeom>
          <a:noFill/>
          <a:ln>
            <a:noFill/>
          </a:ln>
        </p:spPr>
      </p:pic>
      <p:sp>
        <p:nvSpPr>
          <p:cNvPr id="427" name="Google Shape;427;p87"/>
          <p:cNvSpPr/>
          <p:nvPr/>
        </p:nvSpPr>
        <p:spPr>
          <a:xfrm>
            <a:off x="281450" y="2392651"/>
            <a:ext cx="14457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sv" sz="900">
                <a:solidFill>
                  <a:srgbClr val="000000"/>
                </a:solidFill>
              </a:rPr>
              <a:t>  </a:t>
            </a:r>
            <a:r>
              <a:rPr b="1" lang="sv" sz="900"/>
              <a:t>Sydväst</a:t>
            </a:r>
            <a:endParaRPr b="1" sz="900"/>
          </a:p>
          <a:p>
            <a:pPr indent="0" lvl="0" marL="0" rtl="0" algn="l">
              <a:spcBef>
                <a:spcPts val="0"/>
              </a:spcBef>
              <a:spcAft>
                <a:spcPts val="0"/>
              </a:spcAft>
              <a:buClr>
                <a:srgbClr val="000000"/>
              </a:buClr>
              <a:buSzPts val="1100"/>
              <a:buFont typeface="Arial"/>
              <a:buNone/>
            </a:pPr>
            <a:r>
              <a:rPr b="1" lang="sv" sz="900"/>
              <a:t>  </a:t>
            </a:r>
            <a:r>
              <a:rPr lang="sv" sz="900"/>
              <a:t>Attendo</a:t>
            </a:r>
            <a:endParaRPr sz="900"/>
          </a:p>
          <a:p>
            <a:pPr indent="0" lvl="0" marL="0" rtl="0" algn="l">
              <a:spcBef>
                <a:spcPts val="0"/>
              </a:spcBef>
              <a:spcAft>
                <a:spcPts val="0"/>
              </a:spcAft>
              <a:buClr>
                <a:srgbClr val="000000"/>
              </a:buClr>
              <a:buSzPts val="1100"/>
              <a:buFont typeface="Arial"/>
              <a:buNone/>
            </a:pPr>
            <a:r>
              <a:t/>
            </a:r>
            <a:endParaRPr/>
          </a:p>
        </p:txBody>
      </p:sp>
      <p:sp>
        <p:nvSpPr>
          <p:cNvPr id="428" name="Google Shape;428;p87"/>
          <p:cNvSpPr/>
          <p:nvPr/>
        </p:nvSpPr>
        <p:spPr>
          <a:xfrm>
            <a:off x="3394100" y="2392050"/>
            <a:ext cx="14283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sv" sz="900">
                <a:solidFill>
                  <a:srgbClr val="000000"/>
                </a:solidFill>
              </a:rPr>
              <a:t> </a:t>
            </a:r>
            <a:r>
              <a:rPr b="1" lang="sv" sz="900"/>
              <a:t>Sydost</a:t>
            </a:r>
            <a:endParaRPr b="1" sz="900"/>
          </a:p>
          <a:p>
            <a:pPr indent="0" lvl="0" marL="0" rtl="0" algn="l">
              <a:spcBef>
                <a:spcPts val="0"/>
              </a:spcBef>
              <a:spcAft>
                <a:spcPts val="0"/>
              </a:spcAft>
              <a:buNone/>
            </a:pPr>
            <a:r>
              <a:rPr b="1" lang="sv" sz="900"/>
              <a:t> </a:t>
            </a:r>
            <a:r>
              <a:rPr lang="sv" sz="900">
                <a:solidFill>
                  <a:srgbClr val="000000"/>
                </a:solidFill>
              </a:rPr>
              <a:t>Vardaga</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t/>
            </a:r>
            <a:endParaRPr b="1" sz="900">
              <a:solidFill>
                <a:srgbClr val="000000"/>
              </a:solidFill>
            </a:endParaRPr>
          </a:p>
        </p:txBody>
      </p:sp>
      <p:sp>
        <p:nvSpPr>
          <p:cNvPr id="429" name="Google Shape;429;p87"/>
          <p:cNvSpPr/>
          <p:nvPr/>
        </p:nvSpPr>
        <p:spPr>
          <a:xfrm>
            <a:off x="1837775" y="2391450"/>
            <a:ext cx="14457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sv" sz="900"/>
              <a:t>City syd</a:t>
            </a:r>
            <a:br>
              <a:rPr b="1" lang="sv" sz="900"/>
            </a:br>
            <a:r>
              <a:rPr lang="sv" sz="900"/>
              <a:t>Bräcke Diakoni</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t/>
            </a:r>
            <a:endParaRPr sz="900">
              <a:solidFill>
                <a:srgbClr val="000000"/>
              </a:solidFill>
            </a:endParaRPr>
          </a:p>
        </p:txBody>
      </p:sp>
      <p:sp>
        <p:nvSpPr>
          <p:cNvPr id="430" name="Google Shape;430;p87"/>
          <p:cNvSpPr/>
          <p:nvPr/>
        </p:nvSpPr>
        <p:spPr>
          <a:xfrm>
            <a:off x="277100" y="1565175"/>
            <a:ext cx="14457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sv" sz="900">
                <a:solidFill>
                  <a:srgbClr val="000000"/>
                </a:solidFill>
              </a:rPr>
              <a:t> </a:t>
            </a:r>
            <a:r>
              <a:rPr lang="sv" sz="900">
                <a:solidFill>
                  <a:srgbClr val="000000"/>
                </a:solidFill>
              </a:rPr>
              <a:t> </a:t>
            </a:r>
            <a:r>
              <a:rPr b="1" lang="sv" sz="900"/>
              <a:t>Nordväst</a:t>
            </a:r>
            <a:endParaRPr b="1" sz="900"/>
          </a:p>
          <a:p>
            <a:pPr indent="0" lvl="0" marL="0" rtl="0" algn="l">
              <a:spcBef>
                <a:spcPts val="0"/>
              </a:spcBef>
              <a:spcAft>
                <a:spcPts val="0"/>
              </a:spcAft>
              <a:buNone/>
            </a:pPr>
            <a:r>
              <a:rPr b="1" lang="sv" sz="900"/>
              <a:t>  </a:t>
            </a:r>
            <a:r>
              <a:rPr lang="sv" sz="900"/>
              <a:t>Leanlink</a:t>
            </a:r>
            <a:endParaRPr sz="900"/>
          </a:p>
          <a:p>
            <a:pPr indent="0" lvl="0" marL="0" rtl="0" algn="l">
              <a:spcBef>
                <a:spcPts val="0"/>
              </a:spcBef>
              <a:spcAft>
                <a:spcPts val="0"/>
              </a:spcAft>
              <a:buNone/>
            </a:pPr>
            <a:r>
              <a:t/>
            </a:r>
            <a:endParaRPr b="1" sz="900">
              <a:solidFill>
                <a:srgbClr val="000000"/>
              </a:solidFill>
            </a:endParaRPr>
          </a:p>
        </p:txBody>
      </p:sp>
      <p:sp>
        <p:nvSpPr>
          <p:cNvPr id="431" name="Google Shape;431;p87"/>
          <p:cNvSpPr/>
          <p:nvPr/>
        </p:nvSpPr>
        <p:spPr>
          <a:xfrm>
            <a:off x="3389354" y="1565175"/>
            <a:ext cx="14283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sv" sz="900"/>
              <a:t>Nordost</a:t>
            </a:r>
            <a:endParaRPr b="1" sz="900"/>
          </a:p>
          <a:p>
            <a:pPr indent="0" lvl="0" marL="0" rtl="0" algn="l">
              <a:spcBef>
                <a:spcPts val="0"/>
              </a:spcBef>
              <a:spcAft>
                <a:spcPts val="0"/>
              </a:spcAft>
              <a:buNone/>
            </a:pPr>
            <a:r>
              <a:rPr lang="sv" sz="900"/>
              <a:t>Leanlink</a:t>
            </a:r>
            <a:endParaRPr sz="900"/>
          </a:p>
          <a:p>
            <a:pPr indent="0" lvl="0" marL="0" rtl="0" algn="l">
              <a:spcBef>
                <a:spcPts val="0"/>
              </a:spcBef>
              <a:spcAft>
                <a:spcPts val="0"/>
              </a:spcAft>
              <a:buNone/>
            </a:pPr>
            <a:br>
              <a:rPr lang="sv" sz="900">
                <a:solidFill>
                  <a:srgbClr val="000000"/>
                </a:solidFill>
              </a:rPr>
            </a:br>
            <a:endParaRPr sz="900">
              <a:solidFill>
                <a:srgbClr val="000000"/>
              </a:solidFill>
            </a:endParaRPr>
          </a:p>
        </p:txBody>
      </p:sp>
      <p:sp>
        <p:nvSpPr>
          <p:cNvPr id="432" name="Google Shape;432;p87"/>
          <p:cNvSpPr/>
          <p:nvPr/>
        </p:nvSpPr>
        <p:spPr>
          <a:xfrm>
            <a:off x="1833221" y="1565175"/>
            <a:ext cx="1445700" cy="6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sv" sz="900">
                <a:solidFill>
                  <a:srgbClr val="000000"/>
                </a:solidFill>
              </a:rPr>
              <a:t>   </a:t>
            </a:r>
            <a:r>
              <a:rPr b="1" lang="sv" sz="900"/>
              <a:t>City nord</a:t>
            </a:r>
            <a:endParaRPr b="1" sz="900"/>
          </a:p>
          <a:p>
            <a:pPr indent="0" lvl="0" marL="0" rtl="0" algn="l">
              <a:spcBef>
                <a:spcPts val="0"/>
              </a:spcBef>
              <a:spcAft>
                <a:spcPts val="0"/>
              </a:spcAft>
              <a:buNone/>
            </a:pPr>
            <a:r>
              <a:rPr b="1" lang="sv" sz="900"/>
              <a:t>   </a:t>
            </a:r>
            <a:r>
              <a:rPr lang="sv" sz="900">
                <a:solidFill>
                  <a:srgbClr val="000000"/>
                </a:solidFill>
              </a:rPr>
              <a:t>Leanlink</a:t>
            </a:r>
            <a:endParaRPr sz="900"/>
          </a:p>
          <a:p>
            <a:pPr indent="0" lvl="0" marL="0" rtl="0" algn="l">
              <a:spcBef>
                <a:spcPts val="0"/>
              </a:spcBef>
              <a:spcAft>
                <a:spcPts val="0"/>
              </a:spcAft>
              <a:buNone/>
            </a:pPr>
            <a:br>
              <a:rPr lang="sv" sz="900">
                <a:solidFill>
                  <a:srgbClr val="000000"/>
                </a:solidFill>
              </a:rPr>
            </a:br>
            <a:endParaRPr sz="9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88"/>
          <p:cNvSpPr txBox="1"/>
          <p:nvPr>
            <p:ph type="title"/>
          </p:nvPr>
        </p:nvSpPr>
        <p:spPr>
          <a:xfrm>
            <a:off x="791766" y="540000"/>
            <a:ext cx="7560600" cy="756000"/>
          </a:xfrm>
          <a:prstGeom prst="rect">
            <a:avLst/>
          </a:prstGeom>
        </p:spPr>
        <p:txBody>
          <a:bodyPr anchorCtr="0" anchor="b" bIns="35100" lIns="0" spcFirstLastPara="1" rIns="0" wrap="square" tIns="0">
            <a:noAutofit/>
          </a:bodyPr>
          <a:lstStyle/>
          <a:p>
            <a:pPr indent="0" lvl="0" marL="0" rtl="0" algn="l">
              <a:lnSpc>
                <a:spcPct val="115000"/>
              </a:lnSpc>
              <a:spcBef>
                <a:spcPts val="1800"/>
              </a:spcBef>
              <a:spcAft>
                <a:spcPts val="600"/>
              </a:spcAft>
              <a:buNone/>
            </a:pPr>
            <a:r>
              <a:rPr lang="sv" sz="3200"/>
              <a:t>Hur påverkas hemtjänsten?</a:t>
            </a:r>
            <a:endParaRPr sz="3200"/>
          </a:p>
        </p:txBody>
      </p:sp>
      <p:sp>
        <p:nvSpPr>
          <p:cNvPr id="438" name="Google Shape;438;p88"/>
          <p:cNvSpPr txBox="1"/>
          <p:nvPr>
            <p:ph idx="1" type="body"/>
          </p:nvPr>
        </p:nvSpPr>
        <p:spPr>
          <a:xfrm>
            <a:off x="791775" y="1332000"/>
            <a:ext cx="7155000" cy="29880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None/>
            </a:pPr>
            <a:r>
              <a:rPr lang="sv" sz="1700"/>
              <a:t>Hemtjänsten kommer att ge vård och omsorg som tidigare, men den nya formen med samverkan mellan hemtjänst, hemsjukvård och rehabilitering gör det möjligt för de personer som behöver flera insatser att få ett mer samordnat stöd. </a:t>
            </a:r>
            <a:endParaRPr sz="17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sv" sz="1700"/>
              <a:t>Förutsättningarna för samverkan mellan olika yrkesgrupper stärks i den nya modellen och därmed stärks kvaliteten i verksamheten.  </a:t>
            </a:r>
            <a:endParaRPr sz="1700"/>
          </a:p>
          <a:p>
            <a:pPr indent="0" lvl="0" marL="0" rtl="0" algn="l">
              <a:lnSpc>
                <a:spcPct val="115000"/>
              </a:lnSpc>
              <a:spcBef>
                <a:spcPts val="0"/>
              </a:spcBef>
              <a:spcAft>
                <a:spcPts val="0"/>
              </a:spcAft>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9"/>
          <p:cNvSpPr txBox="1"/>
          <p:nvPr>
            <p:ph type="title"/>
          </p:nvPr>
        </p:nvSpPr>
        <p:spPr>
          <a:xfrm>
            <a:off x="603525" y="540000"/>
            <a:ext cx="7560600" cy="1111800"/>
          </a:xfrm>
          <a:prstGeom prst="rect">
            <a:avLst/>
          </a:prstGeom>
        </p:spPr>
        <p:txBody>
          <a:bodyPr anchorCtr="0" anchor="b" bIns="35100" lIns="0" spcFirstLastPara="1" rIns="0" wrap="square" tIns="0">
            <a:noAutofit/>
          </a:bodyPr>
          <a:lstStyle/>
          <a:p>
            <a:pPr indent="0" lvl="0" marL="0" rtl="0" algn="l">
              <a:lnSpc>
                <a:spcPct val="115000"/>
              </a:lnSpc>
              <a:spcBef>
                <a:spcPts val="1800"/>
              </a:spcBef>
              <a:spcAft>
                <a:spcPts val="600"/>
              </a:spcAft>
              <a:buNone/>
            </a:pPr>
            <a:r>
              <a:rPr lang="sv" sz="3200"/>
              <a:t>Hur påverkas hemsjukvården och hemrehabiliteringen?</a:t>
            </a:r>
            <a:endParaRPr sz="3200"/>
          </a:p>
        </p:txBody>
      </p:sp>
      <p:sp>
        <p:nvSpPr>
          <p:cNvPr id="444" name="Google Shape;444;p89"/>
          <p:cNvSpPr txBox="1"/>
          <p:nvPr>
            <p:ph idx="1" type="body"/>
          </p:nvPr>
        </p:nvSpPr>
        <p:spPr>
          <a:xfrm>
            <a:off x="579225" y="1731925"/>
            <a:ext cx="7560600" cy="21900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None/>
            </a:pPr>
            <a:r>
              <a:rPr lang="sv" sz="1700"/>
              <a:t>Idag har den kommunala utföraren, Leanlink, ansvar för all hemsjukvård och rehabilitering. </a:t>
            </a:r>
            <a:endParaRPr sz="1700"/>
          </a:p>
          <a:p>
            <a:pPr indent="0" lvl="0" marL="0" rtl="0" algn="l">
              <a:lnSpc>
                <a:spcPct val="115000"/>
              </a:lnSpc>
              <a:spcBef>
                <a:spcPts val="0"/>
              </a:spcBef>
              <a:spcAft>
                <a:spcPts val="0"/>
              </a:spcAft>
              <a:buNone/>
            </a:pPr>
            <a:r>
              <a:t/>
            </a:r>
            <a:endParaRPr sz="600"/>
          </a:p>
          <a:p>
            <a:pPr indent="0" lvl="0" marL="0" rtl="0" algn="l">
              <a:lnSpc>
                <a:spcPct val="115000"/>
              </a:lnSpc>
              <a:spcBef>
                <a:spcPts val="0"/>
              </a:spcBef>
              <a:spcAft>
                <a:spcPts val="0"/>
              </a:spcAft>
              <a:buNone/>
            </a:pPr>
            <a:r>
              <a:rPr lang="sv" sz="1700"/>
              <a:t>I den nya modellen kommer hemsjukvård och hemrehabilitering att ingå i det helhetsansvar som utförarna ska ta för de olika områdena. </a:t>
            </a:r>
            <a:endParaRPr sz="1700"/>
          </a:p>
          <a:p>
            <a:pPr indent="0" lvl="0" marL="0" rtl="0" algn="l">
              <a:lnSpc>
                <a:spcPct val="115000"/>
              </a:lnSpc>
              <a:spcBef>
                <a:spcPts val="0"/>
              </a:spcBef>
              <a:spcAft>
                <a:spcPts val="0"/>
              </a:spcAft>
              <a:buNone/>
            </a:pPr>
            <a:r>
              <a:t/>
            </a:r>
            <a:endParaRPr sz="600"/>
          </a:p>
          <a:p>
            <a:pPr indent="0" lvl="0" marL="0" rtl="0" algn="l">
              <a:lnSpc>
                <a:spcPct val="115000"/>
              </a:lnSpc>
              <a:spcBef>
                <a:spcPts val="0"/>
              </a:spcBef>
              <a:spcAft>
                <a:spcPts val="0"/>
              </a:spcAft>
              <a:buNone/>
            </a:pPr>
            <a:r>
              <a:rPr lang="sv" sz="1700"/>
              <a:t>Det kommer att underlätta en utveckling av samordnade insatser mellan olika professioner och därmed öka kvaliteten i vården och omsorgen.</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90"/>
          <p:cNvSpPr txBox="1"/>
          <p:nvPr>
            <p:ph type="title"/>
          </p:nvPr>
        </p:nvSpPr>
        <p:spPr>
          <a:xfrm>
            <a:off x="563175" y="332300"/>
            <a:ext cx="7560600" cy="1185900"/>
          </a:xfrm>
          <a:prstGeom prst="rect">
            <a:avLst/>
          </a:prstGeom>
        </p:spPr>
        <p:txBody>
          <a:bodyPr anchorCtr="0" anchor="b" bIns="35100" lIns="0" spcFirstLastPara="1" rIns="0" wrap="square" tIns="0">
            <a:noAutofit/>
          </a:bodyPr>
          <a:lstStyle/>
          <a:p>
            <a:pPr indent="0" lvl="0" marL="0" rtl="0" algn="l">
              <a:lnSpc>
                <a:spcPct val="115000"/>
              </a:lnSpc>
              <a:spcBef>
                <a:spcPts val="1800"/>
              </a:spcBef>
              <a:spcAft>
                <a:spcPts val="600"/>
              </a:spcAft>
              <a:buNone/>
            </a:pPr>
            <a:r>
              <a:rPr lang="sv" sz="3200"/>
              <a:t>Hur påverkas kommunala trygghetsboenden och servicehus?</a:t>
            </a:r>
            <a:endParaRPr sz="3200"/>
          </a:p>
        </p:txBody>
      </p:sp>
      <p:sp>
        <p:nvSpPr>
          <p:cNvPr id="450" name="Google Shape;450;p90"/>
          <p:cNvSpPr txBox="1"/>
          <p:nvPr>
            <p:ph idx="1" type="body"/>
          </p:nvPr>
        </p:nvSpPr>
        <p:spPr>
          <a:xfrm>
            <a:off x="563175" y="1552950"/>
            <a:ext cx="8034000" cy="21900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None/>
            </a:pPr>
            <a:r>
              <a:rPr lang="sv" sz="1700"/>
              <a:t>Nuvarande kommunala trygghetsboenden och servicehus ställs under våren 2023 om till biståndsbedömda trygghetsboenden.</a:t>
            </a:r>
            <a:endParaRPr sz="1700"/>
          </a:p>
          <a:p>
            <a:pPr indent="0" lvl="0" marL="0" rtl="0" algn="l">
              <a:lnSpc>
                <a:spcPct val="115000"/>
              </a:lnSpc>
              <a:spcBef>
                <a:spcPts val="0"/>
              </a:spcBef>
              <a:spcAft>
                <a:spcPts val="0"/>
              </a:spcAft>
              <a:buNone/>
            </a:pPr>
            <a:r>
              <a:t/>
            </a:r>
            <a:endParaRPr sz="600"/>
          </a:p>
          <a:p>
            <a:pPr indent="0" lvl="0" marL="0" rtl="0" algn="l">
              <a:lnSpc>
                <a:spcPct val="115000"/>
              </a:lnSpc>
              <a:spcBef>
                <a:spcPts val="0"/>
              </a:spcBef>
              <a:spcAft>
                <a:spcPts val="0"/>
              </a:spcAft>
              <a:buNone/>
            </a:pPr>
            <a:r>
              <a:rPr lang="sv" sz="1700"/>
              <a:t>Biståndsbedömda trygghetsboenden ingår som en del i den områdesbaserade modellen och det helhetsansvar som utförare har i respektive område och är utgångspunkt för teamarbetet inom området.</a:t>
            </a:r>
            <a:endParaRPr sz="1700"/>
          </a:p>
          <a:p>
            <a:pPr indent="0" lvl="0" marL="0" rtl="0" algn="l">
              <a:lnSpc>
                <a:spcPct val="115000"/>
              </a:lnSpc>
              <a:spcBef>
                <a:spcPts val="0"/>
              </a:spcBef>
              <a:spcAft>
                <a:spcPts val="0"/>
              </a:spcAft>
              <a:buNone/>
            </a:pPr>
            <a:r>
              <a:t/>
            </a:r>
            <a:endParaRPr sz="600"/>
          </a:p>
          <a:p>
            <a:pPr indent="0" lvl="0" marL="0" rtl="0" algn="l">
              <a:lnSpc>
                <a:spcPct val="115000"/>
              </a:lnSpc>
              <a:spcBef>
                <a:spcPts val="0"/>
              </a:spcBef>
              <a:spcAft>
                <a:spcPts val="0"/>
              </a:spcAft>
              <a:buNone/>
            </a:pPr>
            <a:r>
              <a:rPr lang="sv" sz="1700"/>
              <a:t>Biståndsbedömda trygghetsboenden ska vara en träffpunkt för äldre i området där lunchservering och aktiviteter syftar till att stärka det hälsofrämjande arbetet.</a:t>
            </a:r>
            <a:endParaRPr sz="1700"/>
          </a:p>
          <a:p>
            <a:pPr indent="0" lvl="0" marL="0" rtl="0" algn="l">
              <a:lnSpc>
                <a:spcPct val="115000"/>
              </a:lnSpc>
              <a:spcBef>
                <a:spcPts val="0"/>
              </a:spcBef>
              <a:spcAft>
                <a:spcPts val="0"/>
              </a:spcAft>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91"/>
          <p:cNvSpPr txBox="1"/>
          <p:nvPr>
            <p:ph type="title"/>
          </p:nvPr>
        </p:nvSpPr>
        <p:spPr>
          <a:xfrm>
            <a:off x="791766" y="23520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Vilka möjligheter till fortbildning har jag?</a:t>
            </a:r>
            <a:endParaRPr sz="3200"/>
          </a:p>
        </p:txBody>
      </p:sp>
      <p:sp>
        <p:nvSpPr>
          <p:cNvPr id="456" name="Google Shape;456;p91"/>
          <p:cNvSpPr txBox="1"/>
          <p:nvPr>
            <p:ph idx="1" type="body"/>
          </p:nvPr>
        </p:nvSpPr>
        <p:spPr>
          <a:xfrm>
            <a:off x="791775" y="1027200"/>
            <a:ext cx="7560600" cy="29880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sv" sz="1400"/>
              <a:t>Genom en satsning på både statlig och lokal nivå kan Linköpings kommun under de närmaste åren ge medarbetare och chefer i äldreomsorgen möjlighet till utbildning på betald arbetstid i det så kallade Äldreomsorgslyftet.</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sv" sz="1400"/>
              <a:t>Det ställs krav i avtalet på alla utförare att ha en kompetensutvecklingsplan för samtliga medarbetare och kompetensutveckla sin personal.</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spcBef>
                <a:spcPts val="800"/>
              </a:spcBef>
              <a:spcAft>
                <a:spcPts val="0"/>
              </a:spcAft>
              <a:buNone/>
            </a:pPr>
            <a:r>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2"/>
          <p:cNvSpPr txBox="1"/>
          <p:nvPr>
            <p:ph type="title"/>
          </p:nvPr>
        </p:nvSpPr>
        <p:spPr>
          <a:xfrm>
            <a:off x="791766" y="23520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Vad </a:t>
            </a:r>
            <a:r>
              <a:rPr lang="sv" sz="3200"/>
              <a:t>betyder detta för medarbetarna?</a:t>
            </a:r>
            <a:endParaRPr sz="3200"/>
          </a:p>
        </p:txBody>
      </p:sp>
      <p:sp>
        <p:nvSpPr>
          <p:cNvPr id="462" name="Google Shape;462;p92"/>
          <p:cNvSpPr txBox="1"/>
          <p:nvPr>
            <p:ph idx="1" type="body"/>
          </p:nvPr>
        </p:nvSpPr>
        <p:spPr>
          <a:xfrm>
            <a:off x="791775" y="1027200"/>
            <a:ext cx="7560600" cy="29880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sv" sz="1400"/>
              <a:t>Medarbetarna är vår viktigaste resurs för att vi ska kunna bedriva en kvalitativ vård och omsorg. Linköpings kommun ser att behovet av arbetskraft inom hela vård- och omsorgssektorn ökar. Ambitionen är att verka för kontinuitet för de brukare som har insatser vid övergången.</a:t>
            </a:r>
            <a:endParaRPr sz="1400"/>
          </a:p>
          <a:p>
            <a:pPr indent="0" lvl="0" marL="0" rtl="0" algn="l">
              <a:lnSpc>
                <a:spcPct val="115000"/>
              </a:lnSpc>
              <a:spcBef>
                <a:spcPts val="0"/>
              </a:spcBef>
              <a:spcAft>
                <a:spcPts val="0"/>
              </a:spcAft>
              <a:buClr>
                <a:schemeClr val="dk1"/>
              </a:buClr>
              <a:buSzPts val="1100"/>
              <a:buFont typeface="Arial"/>
              <a:buNone/>
            </a:pPr>
            <a:r>
              <a:t/>
            </a:r>
            <a:endParaRPr sz="600"/>
          </a:p>
          <a:p>
            <a:pPr indent="0" lvl="0" marL="0" rtl="0" algn="l">
              <a:lnSpc>
                <a:spcPct val="115000"/>
              </a:lnSpc>
              <a:spcBef>
                <a:spcPts val="0"/>
              </a:spcBef>
              <a:spcAft>
                <a:spcPts val="0"/>
              </a:spcAft>
              <a:buClr>
                <a:schemeClr val="dk1"/>
              </a:buClr>
              <a:buSzPts val="1100"/>
              <a:buFont typeface="Arial"/>
              <a:buNone/>
            </a:pPr>
            <a:r>
              <a:rPr lang="sv" sz="1400"/>
              <a:t>Förändringen innebär att flera områden är berörda av att annan arbetsgivare kommer bedriva verksamheten än den som gör det idag. Det innebär att det kan bli aktuellt att tillämpa reglerna om verksamhetsövergång enligt lagen om anställningsskydd (LAS). </a:t>
            </a:r>
            <a:endParaRPr sz="1400"/>
          </a:p>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l">
              <a:lnSpc>
                <a:spcPct val="115000"/>
              </a:lnSpc>
              <a:spcBef>
                <a:spcPts val="0"/>
              </a:spcBef>
              <a:spcAft>
                <a:spcPts val="0"/>
              </a:spcAft>
              <a:buClr>
                <a:schemeClr val="dk1"/>
              </a:buClr>
              <a:buSzPts val="1100"/>
              <a:buFont typeface="Arial"/>
              <a:buNone/>
            </a:pPr>
            <a:r>
              <a:rPr b="1" lang="sv" sz="1400"/>
              <a:t>Alla behövs!</a:t>
            </a:r>
            <a:endParaRPr b="1"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spcBef>
                <a:spcPts val="800"/>
              </a:spcBef>
              <a:spcAft>
                <a:spcPts val="0"/>
              </a:spcAft>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75"/>
          <p:cNvSpPr txBox="1"/>
          <p:nvPr>
            <p:ph type="title"/>
          </p:nvPr>
        </p:nvSpPr>
        <p:spPr>
          <a:xfrm>
            <a:off x="494225" y="194425"/>
            <a:ext cx="4230300" cy="1016100"/>
          </a:xfrm>
          <a:prstGeom prst="rect">
            <a:avLst/>
          </a:prstGeom>
        </p:spPr>
        <p:txBody>
          <a:bodyPr anchorCtr="0" anchor="b" bIns="34275" lIns="0" spcFirstLastPara="1" rIns="0" wrap="square" tIns="0">
            <a:noAutofit/>
          </a:bodyPr>
          <a:lstStyle/>
          <a:p>
            <a:pPr indent="0" lvl="0" marL="0" rtl="0" algn="l">
              <a:spcBef>
                <a:spcPts val="0"/>
              </a:spcBef>
              <a:spcAft>
                <a:spcPts val="0"/>
              </a:spcAft>
              <a:buNone/>
            </a:pPr>
            <a:r>
              <a:rPr lang="sv" sz="3200"/>
              <a:t>Skapa goda </a:t>
            </a:r>
            <a:endParaRPr sz="3200"/>
          </a:p>
          <a:p>
            <a:pPr indent="0" lvl="0" marL="0" rtl="0" algn="l">
              <a:spcBef>
                <a:spcPts val="0"/>
              </a:spcBef>
              <a:spcAft>
                <a:spcPts val="0"/>
              </a:spcAft>
              <a:buNone/>
            </a:pPr>
            <a:r>
              <a:rPr lang="sv" sz="3200"/>
              <a:t>förutsättningar</a:t>
            </a:r>
            <a:endParaRPr sz="3200"/>
          </a:p>
        </p:txBody>
      </p:sp>
      <p:sp>
        <p:nvSpPr>
          <p:cNvPr id="293" name="Google Shape;293;p75"/>
          <p:cNvSpPr txBox="1"/>
          <p:nvPr>
            <p:ph idx="1" type="body"/>
          </p:nvPr>
        </p:nvSpPr>
        <p:spPr>
          <a:xfrm>
            <a:off x="494225" y="1210525"/>
            <a:ext cx="4449600" cy="2988000"/>
          </a:xfrm>
          <a:prstGeom prst="rect">
            <a:avLst/>
          </a:prstGeom>
        </p:spPr>
        <p:txBody>
          <a:bodyPr anchorCtr="0" anchor="t" bIns="0" lIns="0" spcFirstLastPara="1" rIns="0" wrap="square" tIns="34275">
            <a:noAutofit/>
          </a:bodyPr>
          <a:lstStyle/>
          <a:p>
            <a:pPr indent="0" lvl="0" marL="0" rtl="0" algn="l">
              <a:spcBef>
                <a:spcPts val="800"/>
              </a:spcBef>
              <a:spcAft>
                <a:spcPts val="0"/>
              </a:spcAft>
              <a:buNone/>
            </a:pPr>
            <a:r>
              <a:rPr lang="sv" sz="1800">
                <a:solidFill>
                  <a:schemeClr val="lt1"/>
                </a:solidFill>
              </a:rPr>
              <a:t>Satsningen </a:t>
            </a:r>
            <a:r>
              <a:rPr lang="sv" sz="1800">
                <a:solidFill>
                  <a:schemeClr val="lt1"/>
                </a:solidFill>
              </a:rPr>
              <a:t>Framtidens vård och omsorg i hemmet syftar till att skapa förutsättningar för att möta de utmaningar och möjligheter vi står inför. </a:t>
            </a:r>
            <a:endParaRPr sz="1800">
              <a:solidFill>
                <a:schemeClr val="lt1"/>
              </a:solidFill>
            </a:endParaRPr>
          </a:p>
          <a:p>
            <a:pPr indent="0" lvl="0" marL="0" rtl="0" algn="l">
              <a:spcBef>
                <a:spcPts val="800"/>
              </a:spcBef>
              <a:spcAft>
                <a:spcPts val="0"/>
              </a:spcAft>
              <a:buClr>
                <a:schemeClr val="dk1"/>
              </a:buClr>
              <a:buSzPts val="1100"/>
              <a:buFont typeface="Arial"/>
              <a:buNone/>
            </a:pPr>
            <a:r>
              <a:rPr lang="sv" sz="1800">
                <a:solidFill>
                  <a:schemeClr val="lt1"/>
                </a:solidFill>
              </a:rPr>
              <a:t>Genom områdesbaserad vård och omsorg kommer vi nära våra medborgare och tillsammans skapar vi en trygg vardag med individen i centrum.</a:t>
            </a:r>
            <a:endParaRPr>
              <a:solidFill>
                <a:schemeClr val="lt1"/>
              </a:solidFill>
            </a:endParaRPr>
          </a:p>
        </p:txBody>
      </p:sp>
      <p:pic>
        <p:nvPicPr>
          <p:cNvPr id="294" name="Google Shape;294;p75"/>
          <p:cNvPicPr preferRelativeResize="0"/>
          <p:nvPr/>
        </p:nvPicPr>
        <p:blipFill>
          <a:blip r:embed="rId3">
            <a:alphaModFix/>
          </a:blip>
          <a:stretch>
            <a:fillRect/>
          </a:stretch>
        </p:blipFill>
        <p:spPr>
          <a:xfrm>
            <a:off x="5368175" y="0"/>
            <a:ext cx="3775825" cy="43540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93"/>
          <p:cNvSpPr txBox="1"/>
          <p:nvPr>
            <p:ph type="title"/>
          </p:nvPr>
        </p:nvSpPr>
        <p:spPr>
          <a:xfrm>
            <a:off x="504266" y="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100"/>
              <a:t>Vad </a:t>
            </a:r>
            <a:r>
              <a:rPr lang="sv" sz="3100"/>
              <a:t>betyder verksamhetsövergång enligt LAS?</a:t>
            </a:r>
            <a:endParaRPr sz="3100"/>
          </a:p>
        </p:txBody>
      </p:sp>
      <p:sp>
        <p:nvSpPr>
          <p:cNvPr id="468" name="Google Shape;468;p93"/>
          <p:cNvSpPr txBox="1"/>
          <p:nvPr>
            <p:ph idx="1" type="body"/>
          </p:nvPr>
        </p:nvSpPr>
        <p:spPr>
          <a:xfrm>
            <a:off x="504275" y="762600"/>
            <a:ext cx="8237700" cy="33315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rPr lang="sv" sz="1400"/>
              <a:t>Verksamhetsövergång enligt lagen om anställningsskydd medför för medarbetare en rätt att ta med sig anställningstid och värdet av sina förmåner till den nya arbetsgivaren. Reglerna om verksamhetsövergång är omfattande. </a:t>
            </a:r>
            <a:endParaRPr sz="14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sv" sz="1400"/>
              <a:t>Om verksamhetsövergång, enligt lagen om anställningsskydd, föreligger beror på om ett antal kriterier är uppfyllda. Det går inte att i förväg bestämma eller bedöma om kriterierna för verksamhetsövergång kommer att bli uppfyllda eller inte, det vill säga om verksamhetsövergång kommer att gälla för den enskilde medarbetaren.</a:t>
            </a:r>
            <a:endParaRPr sz="1400"/>
          </a:p>
          <a:p>
            <a:pPr indent="0" lvl="0" marL="0" rtl="0" algn="l">
              <a:lnSpc>
                <a:spcPct val="115000"/>
              </a:lnSpc>
              <a:spcBef>
                <a:spcPts val="0"/>
              </a:spcBef>
              <a:spcAft>
                <a:spcPts val="0"/>
              </a:spcAft>
              <a:buClr>
                <a:schemeClr val="dk1"/>
              </a:buClr>
              <a:buSzPts val="1100"/>
              <a:buFont typeface="Arial"/>
              <a:buNone/>
            </a:pPr>
            <a:r>
              <a:t/>
            </a:r>
            <a:endParaRPr sz="600"/>
          </a:p>
          <a:p>
            <a:pPr indent="0" lvl="0" marL="0" rtl="0" algn="l">
              <a:lnSpc>
                <a:spcPct val="115000"/>
              </a:lnSpc>
              <a:spcBef>
                <a:spcPts val="0"/>
              </a:spcBef>
              <a:spcAft>
                <a:spcPts val="0"/>
              </a:spcAft>
              <a:buClr>
                <a:schemeClr val="dk1"/>
              </a:buClr>
              <a:buSzPts val="1100"/>
              <a:buFont typeface="Arial"/>
              <a:buNone/>
            </a:pPr>
            <a:r>
              <a:rPr lang="sv" sz="1400"/>
              <a:t>Om kriterierna för verksamhetsövergång är uppfyllda eller inte </a:t>
            </a:r>
            <a:r>
              <a:rPr lang="sv" sz="1400"/>
              <a:t>kommer </a:t>
            </a:r>
            <a:r>
              <a:rPr lang="sv" sz="1400"/>
              <a:t>kommunen och utförarna börja </a:t>
            </a:r>
            <a:r>
              <a:rPr lang="sv" sz="1400"/>
              <a:t>arbeta med först efter tilldelningsbeslut</a:t>
            </a:r>
            <a:r>
              <a:rPr lang="sv" sz="1400"/>
              <a:t>.</a:t>
            </a:r>
            <a:r>
              <a:rPr lang="sv" sz="1400">
                <a:solidFill>
                  <a:schemeClr val="lt1"/>
                </a:solidFill>
              </a:rPr>
              <a:t> </a:t>
            </a:r>
            <a:r>
              <a:rPr lang="sv" sz="1400">
                <a:solidFill>
                  <a:schemeClr val="lt1"/>
                </a:solidFill>
                <a:latin typeface="Roboto"/>
                <a:ea typeface="Roboto"/>
                <a:cs typeface="Roboto"/>
                <a:sym typeface="Roboto"/>
              </a:rPr>
              <a:t>Linköpings kommuns bedömning är att besked till medarbetare kommer att kunna lämnas i ett senare skede.</a:t>
            </a:r>
            <a:endParaRPr sz="1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600"/>
          </a:p>
          <a:p>
            <a:pPr indent="0" lvl="0" marL="0" rtl="0" algn="l">
              <a:lnSpc>
                <a:spcPct val="115000"/>
              </a:lnSpc>
              <a:spcBef>
                <a:spcPts val="0"/>
              </a:spcBef>
              <a:spcAft>
                <a:spcPts val="0"/>
              </a:spcAft>
              <a:buClr>
                <a:schemeClr val="dk1"/>
              </a:buClr>
              <a:buSzPts val="1100"/>
              <a:buFont typeface="Arial"/>
              <a:buNone/>
            </a:pPr>
            <a:r>
              <a:rPr lang="sv" sz="1400"/>
              <a:t>Linköpings kommun ser positivt på att personal erbjuds att vara kvar i den verksamhet där de arbetar innan förändringen träder i kraft 2023.</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spcBef>
                <a:spcPts val="800"/>
              </a:spcBef>
              <a:spcAft>
                <a:spcPts val="0"/>
              </a:spcAft>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94"/>
          <p:cNvSpPr txBox="1"/>
          <p:nvPr/>
        </p:nvSpPr>
        <p:spPr>
          <a:xfrm>
            <a:off x="522275" y="1384800"/>
            <a:ext cx="76212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a:solidFill>
                  <a:schemeClr val="lt1"/>
                </a:solidFill>
              </a:rPr>
              <a:t>Vad som gäller vid verksamhetsövergång regleras i 6 b § LAS (Lagen om anställningsskydd). Om rättigheterna som följer av verksamhetsövergång ska gälla, är beroende av huruvida ett antal kriterier är uppfyllda. Det är sju kriterier, de så kallade Spijkers-kriterierna, som bedöms, till exempel personal, lokaler, kunder och ekonomi. Om huvuddelen av kriterierna uppfylls skulle det kunna tolkas som att verksamhetsövergång ska tillämpas. Det innebär i så fall en rättighet att ta med sig anställningstid och värdet av sina förmåner till den nya </a:t>
            </a:r>
            <a:r>
              <a:rPr lang="sv">
                <a:solidFill>
                  <a:schemeClr val="lt1"/>
                </a:solidFill>
              </a:rPr>
              <a:t>arbetsgivaren</a:t>
            </a:r>
            <a:r>
              <a:rPr lang="sv">
                <a:solidFill>
                  <a:schemeClr val="lt1"/>
                </a:solidFill>
              </a:rPr>
              <a:t>. </a:t>
            </a:r>
            <a:endParaRPr>
              <a:solidFill>
                <a:schemeClr val="lt1"/>
              </a:solidFill>
            </a:endParaRPr>
          </a:p>
          <a:p>
            <a:pPr indent="0" lvl="0" marL="0" rtl="0" algn="l">
              <a:lnSpc>
                <a:spcPct val="115000"/>
              </a:lnSpc>
              <a:spcBef>
                <a:spcPts val="0"/>
              </a:spcBef>
              <a:spcAft>
                <a:spcPts val="0"/>
              </a:spcAft>
              <a:buNone/>
            </a:pPr>
            <a:r>
              <a:t/>
            </a:r>
            <a:endParaRPr>
              <a:solidFill>
                <a:schemeClr val="lt1"/>
              </a:solidFill>
            </a:endParaRPr>
          </a:p>
          <a:p>
            <a:pPr indent="0" lvl="0" marL="0" rtl="0" algn="l">
              <a:lnSpc>
                <a:spcPct val="115000"/>
              </a:lnSpc>
              <a:spcBef>
                <a:spcPts val="0"/>
              </a:spcBef>
              <a:spcAft>
                <a:spcPts val="0"/>
              </a:spcAft>
              <a:buNone/>
            </a:pPr>
            <a:r>
              <a:rPr lang="sv">
                <a:solidFill>
                  <a:schemeClr val="lt1"/>
                </a:solidFill>
              </a:rPr>
              <a:t>Det går inte att i förväg bestämma att huvuddelen av de så kallade Spijkers-kriterierna för verksamhetsövergång kommer att bli uppfyllda, det vill säga om verksamhetsövergång kommer att gälla för den enskilde medarbetaren. </a:t>
            </a:r>
            <a:endParaRPr sz="1700">
              <a:solidFill>
                <a:schemeClr val="lt1"/>
              </a:solidFill>
            </a:endParaRPr>
          </a:p>
        </p:txBody>
      </p:sp>
      <p:sp>
        <p:nvSpPr>
          <p:cNvPr id="474" name="Google Shape;474;p94"/>
          <p:cNvSpPr txBox="1"/>
          <p:nvPr/>
        </p:nvSpPr>
        <p:spPr>
          <a:xfrm>
            <a:off x="497975" y="194875"/>
            <a:ext cx="5179800" cy="12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None/>
            </a:pPr>
            <a:r>
              <a:rPr lang="sv" sz="3200">
                <a:solidFill>
                  <a:schemeClr val="lt1"/>
                </a:solidFill>
                <a:latin typeface="Times New Roman"/>
                <a:ea typeface="Times New Roman"/>
                <a:cs typeface="Times New Roman"/>
                <a:sym typeface="Times New Roman"/>
              </a:rPr>
              <a:t>Gäller verksamhetsövergång?</a:t>
            </a:r>
            <a:br>
              <a:rPr lang="sv" sz="3200">
                <a:solidFill>
                  <a:schemeClr val="lt1"/>
                </a:solidFill>
                <a:latin typeface="Times New Roman"/>
                <a:ea typeface="Times New Roman"/>
                <a:cs typeface="Times New Roman"/>
                <a:sym typeface="Times New Roman"/>
              </a:rPr>
            </a:br>
            <a:r>
              <a:rPr lang="sv" sz="3200">
                <a:solidFill>
                  <a:schemeClr val="lt1"/>
                </a:solidFill>
                <a:latin typeface="Times New Roman"/>
                <a:ea typeface="Times New Roman"/>
                <a:cs typeface="Times New Roman"/>
                <a:sym typeface="Times New Roman"/>
              </a:rPr>
              <a:t>Hur fungerar det? </a:t>
            </a:r>
            <a:endParaRPr sz="3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95"/>
          <p:cNvSpPr txBox="1"/>
          <p:nvPr>
            <p:ph type="title"/>
          </p:nvPr>
        </p:nvSpPr>
        <p:spPr>
          <a:xfrm>
            <a:off x="536725" y="558200"/>
            <a:ext cx="7560600" cy="7716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När vet jag om det blir verksamhetsövergång?</a:t>
            </a:r>
            <a:endParaRPr sz="3200"/>
          </a:p>
        </p:txBody>
      </p:sp>
      <p:sp>
        <p:nvSpPr>
          <p:cNvPr id="480" name="Google Shape;480;p95"/>
          <p:cNvSpPr txBox="1"/>
          <p:nvPr>
            <p:ph idx="1" type="body"/>
          </p:nvPr>
        </p:nvSpPr>
        <p:spPr>
          <a:xfrm>
            <a:off x="536725" y="1481700"/>
            <a:ext cx="8001300" cy="25467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rPr lang="sv" sz="1800">
                <a:solidFill>
                  <a:schemeClr val="lt1"/>
                </a:solidFill>
              </a:rPr>
              <a:t>Arbetet med att bedöma kriterier påbörjas i maj 2022 efter tilldelningsbeslutet i samverkan mellan berörda utförare. </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sv" sz="1800">
                <a:solidFill>
                  <a:schemeClr val="lt1"/>
                </a:solidFill>
              </a:rPr>
              <a:t>Arbetet kommer att vara helt färdigt först i samband med att förändringen träder i kraft våren 2023.</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sv" sz="2900">
                <a:solidFill>
                  <a:schemeClr val="lt1"/>
                </a:solidFill>
              </a:rPr>
              <a:t>Alla behövs!</a:t>
            </a:r>
            <a:endParaRPr sz="2900">
              <a:solidFill>
                <a:schemeClr val="lt1"/>
              </a:solidFill>
            </a:endParaRPr>
          </a:p>
          <a:p>
            <a:pPr indent="0" lvl="0" marL="0" rtl="0" algn="l">
              <a:spcBef>
                <a:spcPts val="8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96"/>
          <p:cNvSpPr txBox="1"/>
          <p:nvPr>
            <p:ph type="title"/>
          </p:nvPr>
        </p:nvSpPr>
        <p:spPr>
          <a:xfrm>
            <a:off x="536725" y="558200"/>
            <a:ext cx="7560600" cy="14619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Varför förändrar ni en etablerad organisation inom hemsjukvård och rehabilitering - innebär inte det en risk för tappad kompetens?</a:t>
            </a:r>
            <a:endParaRPr sz="3200"/>
          </a:p>
        </p:txBody>
      </p:sp>
      <p:sp>
        <p:nvSpPr>
          <p:cNvPr id="486" name="Google Shape;486;p96"/>
          <p:cNvSpPr txBox="1"/>
          <p:nvPr>
            <p:ph idx="1" type="body"/>
          </p:nvPr>
        </p:nvSpPr>
        <p:spPr>
          <a:xfrm>
            <a:off x="536725" y="2174100"/>
            <a:ext cx="8001300" cy="17901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rPr lang="sv" sz="1800">
                <a:solidFill>
                  <a:schemeClr val="lt1"/>
                </a:solidFill>
              </a:rPr>
              <a:t>Vi har haft en god hemsjukvård och rehabilitering men i nuvarande system har det funnits svårigheter att ha ett helhetsperspektiv och kunskap om möjligheten att till exempel delegera uppdrag till hemtjänsten. Omställningen görs för att skapa en större helhet och på så sätt även en ökad kvalitet och patientsäkerhet. </a:t>
            </a:r>
            <a:endParaRPr sz="2900">
              <a:solidFill>
                <a:schemeClr val="lt1"/>
              </a:solidFill>
            </a:endParaRPr>
          </a:p>
          <a:p>
            <a:pPr indent="0" lvl="0" marL="0" rtl="0" algn="l">
              <a:spcBef>
                <a:spcPts val="8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97"/>
          <p:cNvSpPr txBox="1"/>
          <p:nvPr>
            <p:ph type="title"/>
          </p:nvPr>
        </p:nvSpPr>
        <p:spPr>
          <a:xfrm>
            <a:off x="536725" y="558200"/>
            <a:ext cx="7560600" cy="11928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Har man tänkt på personalen när man gjorde denna förändring? </a:t>
            </a:r>
            <a:endParaRPr sz="3200"/>
          </a:p>
        </p:txBody>
      </p:sp>
      <p:sp>
        <p:nvSpPr>
          <p:cNvPr id="492" name="Google Shape;492;p97"/>
          <p:cNvSpPr txBox="1"/>
          <p:nvPr>
            <p:ph idx="1" type="body"/>
          </p:nvPr>
        </p:nvSpPr>
        <p:spPr>
          <a:xfrm>
            <a:off x="536725" y="2000975"/>
            <a:ext cx="7668600" cy="1963200"/>
          </a:xfrm>
          <a:prstGeom prst="rect">
            <a:avLst/>
          </a:prstGeom>
        </p:spPr>
        <p:txBody>
          <a:bodyPr anchorCtr="0" anchor="t" bIns="0" lIns="0" spcFirstLastPara="1" rIns="0" wrap="square" tIns="35100">
            <a:noAutofit/>
          </a:bodyPr>
          <a:lstStyle/>
          <a:p>
            <a:pPr indent="0" lvl="0" marL="0" rtl="0" algn="l">
              <a:lnSpc>
                <a:spcPct val="115000"/>
              </a:lnSpc>
              <a:spcBef>
                <a:spcPts val="0"/>
              </a:spcBef>
              <a:spcAft>
                <a:spcPts val="0"/>
              </a:spcAft>
              <a:buClr>
                <a:schemeClr val="dk1"/>
              </a:buClr>
              <a:buSzPts val="1100"/>
              <a:buFont typeface="Arial"/>
              <a:buNone/>
            </a:pPr>
            <a:r>
              <a:rPr lang="sv" sz="1800">
                <a:solidFill>
                  <a:schemeClr val="lt1"/>
                </a:solidFill>
              </a:rPr>
              <a:t>Hela omställningen är skapad för att förbättra kvaliteten i vården och omsorgen i hemmet. Genom att utveckla teamarbetet ges förutsättningar att komplettera varandra och lära av varandra och därmed stärka kvaliteten i vården och omsorgen. </a:t>
            </a:r>
            <a:endParaRPr sz="2900">
              <a:solidFill>
                <a:schemeClr val="lt1"/>
              </a:solidFill>
            </a:endParaRPr>
          </a:p>
          <a:p>
            <a:pPr indent="0" lvl="0" marL="0" rtl="0" algn="l">
              <a:spcBef>
                <a:spcPts val="8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98"/>
          <p:cNvSpPr txBox="1"/>
          <p:nvPr>
            <p:ph type="title"/>
          </p:nvPr>
        </p:nvSpPr>
        <p:spPr>
          <a:xfrm>
            <a:off x="226975" y="561475"/>
            <a:ext cx="2649900" cy="510600"/>
          </a:xfrm>
          <a:prstGeom prst="rect">
            <a:avLst/>
          </a:prstGeom>
        </p:spPr>
        <p:txBody>
          <a:bodyPr anchorCtr="0" anchor="b" bIns="34275" lIns="0" spcFirstLastPara="1" rIns="0" wrap="square" tIns="0">
            <a:noAutofit/>
          </a:bodyPr>
          <a:lstStyle/>
          <a:p>
            <a:pPr indent="0" lvl="0" marL="0" rtl="0" algn="l">
              <a:spcBef>
                <a:spcPts val="0"/>
              </a:spcBef>
              <a:spcAft>
                <a:spcPts val="0"/>
              </a:spcAft>
              <a:buNone/>
            </a:pPr>
            <a:r>
              <a:rPr lang="sv" sz="3200"/>
              <a:t>Nära vård</a:t>
            </a:r>
            <a:endParaRPr sz="3200"/>
          </a:p>
        </p:txBody>
      </p:sp>
      <p:sp>
        <p:nvSpPr>
          <p:cNvPr id="498" name="Google Shape;498;p98"/>
          <p:cNvSpPr txBox="1"/>
          <p:nvPr>
            <p:ph idx="1" type="body"/>
          </p:nvPr>
        </p:nvSpPr>
        <p:spPr>
          <a:xfrm>
            <a:off x="226975" y="1105575"/>
            <a:ext cx="2487600" cy="2268000"/>
          </a:xfrm>
          <a:prstGeom prst="rect">
            <a:avLst/>
          </a:prstGeom>
        </p:spPr>
        <p:txBody>
          <a:bodyPr anchorCtr="0" anchor="t" bIns="0" lIns="0" spcFirstLastPara="1" rIns="0" wrap="square" tIns="34275">
            <a:noAutofit/>
          </a:bodyPr>
          <a:lstStyle/>
          <a:p>
            <a:pPr indent="0" lvl="0" marL="0" rtl="0" algn="l">
              <a:spcBef>
                <a:spcPts val="800"/>
              </a:spcBef>
              <a:spcAft>
                <a:spcPts val="0"/>
              </a:spcAft>
              <a:buNone/>
            </a:pPr>
            <a:r>
              <a:rPr lang="sv"/>
              <a:t>Satsningen är en viktig del för kommunens arbete mot Nära vård.</a:t>
            </a:r>
            <a:endParaRPr/>
          </a:p>
          <a:p>
            <a:pPr indent="0" lvl="0" marL="0" rtl="0" algn="l">
              <a:spcBef>
                <a:spcPts val="800"/>
              </a:spcBef>
              <a:spcAft>
                <a:spcPts val="0"/>
              </a:spcAft>
              <a:buNone/>
            </a:pPr>
            <a:r>
              <a:t/>
            </a:r>
            <a:endParaRPr/>
          </a:p>
        </p:txBody>
      </p:sp>
      <p:pic>
        <p:nvPicPr>
          <p:cNvPr id="499" name="Google Shape;499;p98"/>
          <p:cNvPicPr preferRelativeResize="0"/>
          <p:nvPr/>
        </p:nvPicPr>
        <p:blipFill>
          <a:blip r:embed="rId3">
            <a:alphaModFix/>
          </a:blip>
          <a:stretch>
            <a:fillRect/>
          </a:stretch>
        </p:blipFill>
        <p:spPr>
          <a:xfrm>
            <a:off x="2876875" y="557225"/>
            <a:ext cx="6044626" cy="3364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99"/>
          <p:cNvSpPr txBox="1"/>
          <p:nvPr>
            <p:ph type="title"/>
          </p:nvPr>
        </p:nvSpPr>
        <p:spPr>
          <a:xfrm>
            <a:off x="683850" y="968975"/>
            <a:ext cx="3853500" cy="2196600"/>
          </a:xfrm>
          <a:prstGeom prst="rect">
            <a:avLst/>
          </a:prstGeom>
        </p:spPr>
        <p:txBody>
          <a:bodyPr anchorCtr="0" anchor="b" bIns="34275" lIns="0" spcFirstLastPara="1" rIns="0" wrap="square" tIns="0">
            <a:noAutofit/>
          </a:bodyPr>
          <a:lstStyle/>
          <a:p>
            <a:pPr indent="0" lvl="0" marL="0" rtl="0" algn="l">
              <a:spcBef>
                <a:spcPts val="0"/>
              </a:spcBef>
              <a:spcAft>
                <a:spcPts val="0"/>
              </a:spcAft>
              <a:buNone/>
            </a:pPr>
            <a:r>
              <a:rPr lang="sv"/>
              <a:t>I</a:t>
            </a:r>
            <a:r>
              <a:rPr lang="sv"/>
              <a:t>nformationsträffar</a:t>
            </a:r>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lnSpc>
                <a:spcPct val="100000"/>
              </a:lnSpc>
              <a:spcBef>
                <a:spcPts val="400"/>
              </a:spcBef>
              <a:spcAft>
                <a:spcPts val="0"/>
              </a:spcAft>
              <a:buNone/>
            </a:pPr>
            <a:r>
              <a:rPr lang="sv" sz="1800">
                <a:latin typeface="Arial"/>
                <a:ea typeface="Arial"/>
                <a:cs typeface="Arial"/>
                <a:sym typeface="Arial"/>
              </a:rPr>
              <a:t>I maj och juni kommer medarbetare från Social- och omsorgsförvaltningen </a:t>
            </a:r>
            <a:br>
              <a:rPr lang="sv" sz="1800">
                <a:latin typeface="Arial"/>
                <a:ea typeface="Arial"/>
                <a:cs typeface="Arial"/>
                <a:sym typeface="Arial"/>
              </a:rPr>
            </a:br>
            <a:r>
              <a:rPr lang="sv" sz="1800">
                <a:latin typeface="Arial"/>
                <a:ea typeface="Arial"/>
                <a:cs typeface="Arial"/>
                <a:sym typeface="Arial"/>
              </a:rPr>
              <a:t>ut till alla boenden och berättar om omställningen från servicehus/ kommunalt trygghetsboende till</a:t>
            </a:r>
            <a:endParaRPr sz="1800">
              <a:latin typeface="Arial"/>
              <a:ea typeface="Arial"/>
              <a:cs typeface="Arial"/>
              <a:sym typeface="Arial"/>
            </a:endParaRPr>
          </a:p>
          <a:p>
            <a:pPr indent="0" lvl="0" marL="0" rtl="0" algn="l">
              <a:lnSpc>
                <a:spcPct val="100000"/>
              </a:lnSpc>
              <a:spcBef>
                <a:spcPts val="400"/>
              </a:spcBef>
              <a:spcAft>
                <a:spcPts val="400"/>
              </a:spcAft>
              <a:buNone/>
            </a:pPr>
            <a:r>
              <a:rPr lang="sv" sz="1800">
                <a:latin typeface="Arial"/>
                <a:ea typeface="Arial"/>
                <a:cs typeface="Arial"/>
                <a:sym typeface="Arial"/>
              </a:rPr>
              <a:t>biståndsbedömt trygghetsboende.</a:t>
            </a:r>
            <a:endParaRPr sz="1800">
              <a:latin typeface="Arial"/>
              <a:ea typeface="Arial"/>
              <a:cs typeface="Arial"/>
              <a:sym typeface="Arial"/>
            </a:endParaRPr>
          </a:p>
        </p:txBody>
      </p:sp>
      <p:pic>
        <p:nvPicPr>
          <p:cNvPr id="505" name="Google Shape;505;p99"/>
          <p:cNvPicPr preferRelativeResize="0"/>
          <p:nvPr/>
        </p:nvPicPr>
        <p:blipFill>
          <a:blip r:embed="rId3">
            <a:alphaModFix/>
          </a:blip>
          <a:stretch>
            <a:fillRect/>
          </a:stretch>
        </p:blipFill>
        <p:spPr>
          <a:xfrm>
            <a:off x="5753827" y="595125"/>
            <a:ext cx="2288975" cy="3248849"/>
          </a:xfrm>
          <a:prstGeom prst="rect">
            <a:avLst/>
          </a:prstGeom>
          <a:noFill/>
          <a:ln>
            <a:noFill/>
          </a:ln>
          <a:effectLst>
            <a:outerShdw blurRad="57150" rotWithShape="0" algn="bl" dir="2400000" dist="104775">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00"/>
          <p:cNvSpPr txBox="1"/>
          <p:nvPr>
            <p:ph type="title"/>
          </p:nvPr>
        </p:nvSpPr>
        <p:spPr>
          <a:xfrm>
            <a:off x="658400" y="369975"/>
            <a:ext cx="2649900" cy="668400"/>
          </a:xfrm>
          <a:prstGeom prst="rect">
            <a:avLst/>
          </a:prstGeom>
        </p:spPr>
        <p:txBody>
          <a:bodyPr anchorCtr="0" anchor="b" bIns="34275" lIns="0" spcFirstLastPara="1" rIns="0" wrap="square" tIns="0">
            <a:noAutofit/>
          </a:bodyPr>
          <a:lstStyle/>
          <a:p>
            <a:pPr indent="0" lvl="0" marL="0" rtl="0" algn="l">
              <a:spcBef>
                <a:spcPts val="0"/>
              </a:spcBef>
              <a:spcAft>
                <a:spcPts val="0"/>
              </a:spcAft>
              <a:buNone/>
            </a:pPr>
            <a:r>
              <a:rPr lang="sv"/>
              <a:t>Affischer</a:t>
            </a:r>
            <a:r>
              <a:rPr lang="sv"/>
              <a:t> </a:t>
            </a:r>
            <a:endParaRPr/>
          </a:p>
        </p:txBody>
      </p:sp>
      <p:sp>
        <p:nvSpPr>
          <p:cNvPr id="511" name="Google Shape;511;p100"/>
          <p:cNvSpPr txBox="1"/>
          <p:nvPr>
            <p:ph idx="1" type="body"/>
          </p:nvPr>
        </p:nvSpPr>
        <p:spPr>
          <a:xfrm>
            <a:off x="658400" y="1146775"/>
            <a:ext cx="3641400" cy="3164700"/>
          </a:xfrm>
          <a:prstGeom prst="rect">
            <a:avLst/>
          </a:prstGeom>
        </p:spPr>
        <p:txBody>
          <a:bodyPr anchorCtr="0" anchor="t" bIns="0" lIns="0" spcFirstLastPara="1" rIns="0" wrap="square" tIns="34275">
            <a:noAutofit/>
          </a:bodyPr>
          <a:lstStyle/>
          <a:p>
            <a:pPr indent="0" lvl="0" marL="0" rtl="0" algn="l">
              <a:spcBef>
                <a:spcPts val="800"/>
              </a:spcBef>
              <a:spcAft>
                <a:spcPts val="0"/>
              </a:spcAft>
              <a:buNone/>
            </a:pPr>
            <a:r>
              <a:rPr lang="sv"/>
              <a:t>Utförarwebben och kommunens hemsida kommer att uppdateras kontinuerligt kring arbetet med omställningen.</a:t>
            </a:r>
            <a:endParaRPr/>
          </a:p>
          <a:p>
            <a:pPr indent="0" lvl="0" marL="0" rtl="0" algn="l">
              <a:spcBef>
                <a:spcPts val="800"/>
              </a:spcBef>
              <a:spcAft>
                <a:spcPts val="0"/>
              </a:spcAft>
              <a:buNone/>
            </a:pPr>
            <a:r>
              <a:rPr lang="sv"/>
              <a:t>Gör det enkelt för </a:t>
            </a:r>
            <a:r>
              <a:rPr lang="sv"/>
              <a:t>medarbetare, brukare och anhöriga att hitta informationen.</a:t>
            </a:r>
            <a:endParaRPr/>
          </a:p>
          <a:p>
            <a:pPr indent="0" lvl="0" marL="0" rtl="0" algn="l">
              <a:spcBef>
                <a:spcPts val="800"/>
              </a:spcBef>
              <a:spcAft>
                <a:spcPts val="0"/>
              </a:spcAft>
              <a:buNone/>
            </a:pPr>
            <a:r>
              <a:rPr lang="sv"/>
              <a:t>Den här presentationen kommer att finnas på Utförarwebben på fredag.</a:t>
            </a:r>
            <a:endParaRPr/>
          </a:p>
        </p:txBody>
      </p:sp>
      <p:pic>
        <p:nvPicPr>
          <p:cNvPr id="512" name="Google Shape;512;p100"/>
          <p:cNvPicPr preferRelativeResize="0"/>
          <p:nvPr/>
        </p:nvPicPr>
        <p:blipFill>
          <a:blip r:embed="rId3">
            <a:alphaModFix/>
          </a:blip>
          <a:stretch>
            <a:fillRect/>
          </a:stretch>
        </p:blipFill>
        <p:spPr>
          <a:xfrm>
            <a:off x="6262150" y="1246050"/>
            <a:ext cx="2188150" cy="3100201"/>
          </a:xfrm>
          <a:prstGeom prst="rect">
            <a:avLst/>
          </a:prstGeom>
          <a:noFill/>
          <a:ln>
            <a:noFill/>
          </a:ln>
          <a:effectLst>
            <a:outerShdw blurRad="57150" rotWithShape="0" algn="bl" dir="3600000" dist="76200">
              <a:srgbClr val="000000">
                <a:alpha val="50000"/>
              </a:srgbClr>
            </a:outerShdw>
          </a:effectLst>
        </p:spPr>
      </p:pic>
      <p:pic>
        <p:nvPicPr>
          <p:cNvPr id="513" name="Google Shape;513;p100"/>
          <p:cNvPicPr preferRelativeResize="0"/>
          <p:nvPr/>
        </p:nvPicPr>
        <p:blipFill>
          <a:blip r:embed="rId4">
            <a:alphaModFix/>
          </a:blip>
          <a:stretch>
            <a:fillRect/>
          </a:stretch>
        </p:blipFill>
        <p:spPr>
          <a:xfrm>
            <a:off x="4672675" y="472625"/>
            <a:ext cx="2188150" cy="3112167"/>
          </a:xfrm>
          <a:prstGeom prst="rect">
            <a:avLst/>
          </a:prstGeom>
          <a:noFill/>
          <a:ln>
            <a:noFill/>
          </a:ln>
          <a:effectLst>
            <a:outerShdw blurRad="57150" rotWithShape="0" algn="bl" dir="3600000" dist="7620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01"/>
          <p:cNvSpPr txBox="1"/>
          <p:nvPr>
            <p:ph type="title"/>
          </p:nvPr>
        </p:nvSpPr>
        <p:spPr>
          <a:xfrm>
            <a:off x="532270" y="234950"/>
            <a:ext cx="33861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200"/>
              <a:t>Mer </a:t>
            </a:r>
            <a:r>
              <a:rPr lang="sv" sz="3200"/>
              <a:t>information</a:t>
            </a:r>
            <a:endParaRPr sz="3200"/>
          </a:p>
        </p:txBody>
      </p:sp>
      <p:sp>
        <p:nvSpPr>
          <p:cNvPr id="519" name="Google Shape;519;p101"/>
          <p:cNvSpPr txBox="1"/>
          <p:nvPr>
            <p:ph idx="1" type="body"/>
          </p:nvPr>
        </p:nvSpPr>
        <p:spPr>
          <a:xfrm>
            <a:off x="532275" y="990950"/>
            <a:ext cx="4001700" cy="462000"/>
          </a:xfrm>
          <a:prstGeom prst="rect">
            <a:avLst/>
          </a:prstGeom>
        </p:spPr>
        <p:txBody>
          <a:bodyPr anchorCtr="0" anchor="t" bIns="0" lIns="0" spcFirstLastPara="1" rIns="0" wrap="square" tIns="35100">
            <a:no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520" name="Google Shape;520;p101"/>
          <p:cNvPicPr preferRelativeResize="0"/>
          <p:nvPr/>
        </p:nvPicPr>
        <p:blipFill>
          <a:blip r:embed="rId3">
            <a:alphaModFix/>
          </a:blip>
          <a:stretch>
            <a:fillRect/>
          </a:stretch>
        </p:blipFill>
        <p:spPr>
          <a:xfrm>
            <a:off x="532275" y="2198595"/>
            <a:ext cx="1847437" cy="1847452"/>
          </a:xfrm>
          <a:prstGeom prst="rect">
            <a:avLst/>
          </a:prstGeom>
          <a:noFill/>
          <a:ln>
            <a:noFill/>
          </a:ln>
        </p:spPr>
      </p:pic>
      <p:sp>
        <p:nvSpPr>
          <p:cNvPr id="521" name="Google Shape;521;p101"/>
          <p:cNvSpPr txBox="1"/>
          <p:nvPr/>
        </p:nvSpPr>
        <p:spPr>
          <a:xfrm>
            <a:off x="490200" y="1117200"/>
            <a:ext cx="3717300" cy="11235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Clr>
                <a:schemeClr val="dk1"/>
              </a:buClr>
              <a:buSzPts val="1100"/>
              <a:buFont typeface="Arial"/>
              <a:buNone/>
            </a:pPr>
            <a:r>
              <a:rPr lang="sv" sz="1900">
                <a:solidFill>
                  <a:schemeClr val="lt1"/>
                </a:solidFill>
              </a:rPr>
              <a:t>Följ projektet på Utförarwebben:</a:t>
            </a:r>
            <a:endParaRPr sz="1900">
              <a:solidFill>
                <a:schemeClr val="lt1"/>
              </a:solidFill>
            </a:endParaRPr>
          </a:p>
          <a:p>
            <a:pPr indent="0" lvl="0" marL="0" rtl="0" algn="l">
              <a:spcBef>
                <a:spcPts val="0"/>
              </a:spcBef>
              <a:spcAft>
                <a:spcPts val="0"/>
              </a:spcAft>
              <a:buNone/>
            </a:pPr>
            <a:r>
              <a:rPr lang="sv" u="sng">
                <a:solidFill>
                  <a:schemeClr val="lt2"/>
                </a:solidFill>
                <a:hlinkClick r:id="rId4">
                  <a:extLst>
                    <a:ext uri="{A12FA001-AC4F-418D-AE19-62706E023703}">
                      <ahyp:hlinkClr val="tx"/>
                    </a:ext>
                  </a:extLst>
                </a:hlinkClick>
              </a:rPr>
              <a:t>www.linkoping.se/utforarwebben/</a:t>
            </a:r>
            <a:br>
              <a:rPr lang="sv" u="sng">
                <a:solidFill>
                  <a:schemeClr val="lt2"/>
                </a:solidFill>
                <a:hlinkClick r:id="rId5">
                  <a:extLst>
                    <a:ext uri="{A12FA001-AC4F-418D-AE19-62706E023703}">
                      <ahyp:hlinkClr val="tx"/>
                    </a:ext>
                  </a:extLst>
                </a:hlinkClick>
              </a:rPr>
            </a:br>
            <a:r>
              <a:rPr lang="sv" u="sng">
                <a:solidFill>
                  <a:schemeClr val="lt2"/>
                </a:solidFill>
                <a:hlinkClick r:id="rId6">
                  <a:extLst>
                    <a:ext uri="{A12FA001-AC4F-418D-AE19-62706E023703}">
                      <ahyp:hlinkClr val="tx"/>
                    </a:ext>
                  </a:extLst>
                </a:hlinkClick>
              </a:rPr>
              <a:t>framtidens-vard-och-omsorg-i-hemmet</a:t>
            </a:r>
            <a:endParaRPr u="sng">
              <a:solidFill>
                <a:schemeClr val="lt2"/>
              </a:solidFill>
            </a:endParaRPr>
          </a:p>
          <a:p>
            <a:pPr indent="0" lvl="0" marL="0" rtl="0" algn="l">
              <a:spcBef>
                <a:spcPts val="0"/>
              </a:spcBef>
              <a:spcAft>
                <a:spcPts val="0"/>
              </a:spcAft>
              <a:buNone/>
            </a:pPr>
            <a:r>
              <a:t/>
            </a:r>
            <a:endParaRPr/>
          </a:p>
        </p:txBody>
      </p:sp>
      <p:pic>
        <p:nvPicPr>
          <p:cNvPr id="522" name="Google Shape;522;p101"/>
          <p:cNvPicPr preferRelativeResize="0"/>
          <p:nvPr/>
        </p:nvPicPr>
        <p:blipFill>
          <a:blip r:embed="rId7">
            <a:alphaModFix/>
          </a:blip>
          <a:stretch>
            <a:fillRect/>
          </a:stretch>
        </p:blipFill>
        <p:spPr>
          <a:xfrm>
            <a:off x="4572000" y="2198600"/>
            <a:ext cx="1847424" cy="1847399"/>
          </a:xfrm>
          <a:prstGeom prst="rect">
            <a:avLst/>
          </a:prstGeom>
          <a:noFill/>
          <a:ln>
            <a:noFill/>
          </a:ln>
        </p:spPr>
      </p:pic>
      <p:sp>
        <p:nvSpPr>
          <p:cNvPr id="523" name="Google Shape;523;p101"/>
          <p:cNvSpPr txBox="1"/>
          <p:nvPr/>
        </p:nvSpPr>
        <p:spPr>
          <a:xfrm>
            <a:off x="4533975" y="1117200"/>
            <a:ext cx="42735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lt1"/>
                </a:solidFill>
              </a:rPr>
              <a:t>Information finns också på l</a:t>
            </a:r>
            <a:r>
              <a:rPr lang="sv" sz="1800">
                <a:solidFill>
                  <a:schemeClr val="lt1"/>
                </a:solidFill>
              </a:rPr>
              <a:t>inkoping.se:</a:t>
            </a:r>
            <a:endParaRPr sz="600">
              <a:solidFill>
                <a:schemeClr val="lt1"/>
              </a:solidFill>
            </a:endParaRPr>
          </a:p>
          <a:p>
            <a:pPr indent="0" lvl="0" marL="0" rtl="0" algn="l">
              <a:spcBef>
                <a:spcPts val="0"/>
              </a:spcBef>
              <a:spcAft>
                <a:spcPts val="0"/>
              </a:spcAft>
              <a:buNone/>
            </a:pPr>
            <a:r>
              <a:rPr lang="sv" u="sng">
                <a:solidFill>
                  <a:schemeClr val="lt1"/>
                </a:solidFill>
                <a:hlinkClick r:id="rId8">
                  <a:extLst>
                    <a:ext uri="{A12FA001-AC4F-418D-AE19-62706E023703}">
                      <ahyp:hlinkClr val="tx"/>
                    </a:ext>
                  </a:extLst>
                </a:hlinkClick>
              </a:rPr>
              <a:t>www.linkoping.se/</a:t>
            </a:r>
            <a:br>
              <a:rPr lang="sv" u="sng">
                <a:solidFill>
                  <a:schemeClr val="lt1"/>
                </a:solidFill>
                <a:hlinkClick r:id="rId9">
                  <a:extLst>
                    <a:ext uri="{A12FA001-AC4F-418D-AE19-62706E023703}">
                      <ahyp:hlinkClr val="tx"/>
                    </a:ext>
                  </a:extLst>
                </a:hlinkClick>
              </a:rPr>
            </a:br>
            <a:r>
              <a:rPr lang="sv" u="sng">
                <a:solidFill>
                  <a:schemeClr val="lt1"/>
                </a:solidFill>
                <a:hlinkClick r:id="rId10">
                  <a:extLst>
                    <a:ext uri="{A12FA001-AC4F-418D-AE19-62706E023703}">
                      <ahyp:hlinkClr val="tx"/>
                    </a:ext>
                  </a:extLst>
                </a:hlinkClick>
              </a:rPr>
              <a:t>omradesbaserad-vard-och-omsorg-i-hemmet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6"/>
          <p:cNvSpPr txBox="1"/>
          <p:nvPr>
            <p:ph type="title"/>
          </p:nvPr>
        </p:nvSpPr>
        <p:spPr>
          <a:xfrm>
            <a:off x="383071" y="151375"/>
            <a:ext cx="3885900" cy="756000"/>
          </a:xfrm>
          <a:prstGeom prst="rect">
            <a:avLst/>
          </a:prstGeom>
        </p:spPr>
        <p:txBody>
          <a:bodyPr anchorCtr="0" anchor="b" bIns="34275" lIns="0" spcFirstLastPara="1" rIns="0" wrap="square" tIns="0">
            <a:noAutofit/>
          </a:bodyPr>
          <a:lstStyle/>
          <a:p>
            <a:pPr indent="0" lvl="0" marL="0" rtl="0" algn="l">
              <a:spcBef>
                <a:spcPts val="0"/>
              </a:spcBef>
              <a:spcAft>
                <a:spcPts val="0"/>
              </a:spcAft>
              <a:buNone/>
            </a:pPr>
            <a:r>
              <a:rPr lang="sv" sz="3200"/>
              <a:t>Tillsammans</a:t>
            </a:r>
            <a:endParaRPr sz="3200"/>
          </a:p>
        </p:txBody>
      </p:sp>
      <p:sp>
        <p:nvSpPr>
          <p:cNvPr id="300" name="Google Shape;300;p76"/>
          <p:cNvSpPr txBox="1"/>
          <p:nvPr>
            <p:ph idx="2" type="body"/>
          </p:nvPr>
        </p:nvSpPr>
        <p:spPr>
          <a:xfrm>
            <a:off x="383075" y="907375"/>
            <a:ext cx="3651600" cy="2988000"/>
          </a:xfrm>
          <a:prstGeom prst="rect">
            <a:avLst/>
          </a:prstGeom>
        </p:spPr>
        <p:txBody>
          <a:bodyPr anchorCtr="0" anchor="t" bIns="0" lIns="0" spcFirstLastPara="1" rIns="0" wrap="square" tIns="34275">
            <a:noAutofit/>
          </a:bodyPr>
          <a:lstStyle/>
          <a:p>
            <a:pPr indent="0" lvl="0" marL="0" rtl="0" algn="l">
              <a:spcBef>
                <a:spcPts val="800"/>
              </a:spcBef>
              <a:spcAft>
                <a:spcPts val="0"/>
              </a:spcAft>
              <a:buNone/>
            </a:pPr>
            <a:r>
              <a:rPr lang="sv" sz="1800">
                <a:solidFill>
                  <a:schemeClr val="lt1"/>
                </a:solidFill>
              </a:rPr>
              <a:t>Vi bygger en en jämlik vård och omsorg med rätt kompetens och god kvalitet i hela kommunen. Teamarbetet i varje område möjliggör samordnade insatser och ett hälsofrämjande arbete.</a:t>
            </a:r>
            <a:endParaRPr sz="1800">
              <a:solidFill>
                <a:schemeClr val="lt1"/>
              </a:solidFill>
            </a:endParaRPr>
          </a:p>
          <a:p>
            <a:pPr indent="0" lvl="0" marL="0" rtl="0" algn="l">
              <a:spcBef>
                <a:spcPts val="800"/>
              </a:spcBef>
              <a:spcAft>
                <a:spcPts val="0"/>
              </a:spcAft>
              <a:buNone/>
            </a:pPr>
            <a:r>
              <a:rPr lang="sv" sz="1800">
                <a:solidFill>
                  <a:schemeClr val="lt1"/>
                </a:solidFill>
              </a:rPr>
              <a:t>Den nya modellen innebär att resurserna kan användas bättre och räcka till fler.</a:t>
            </a:r>
            <a:endParaRPr>
              <a:solidFill>
                <a:schemeClr val="lt1"/>
              </a:solidFill>
            </a:endParaRPr>
          </a:p>
        </p:txBody>
      </p:sp>
      <p:pic>
        <p:nvPicPr>
          <p:cNvPr id="301" name="Google Shape;301;p76"/>
          <p:cNvPicPr preferRelativeResize="0"/>
          <p:nvPr/>
        </p:nvPicPr>
        <p:blipFill rotWithShape="1">
          <a:blip r:embed="rId3">
            <a:alphaModFix/>
          </a:blip>
          <a:srcRect b="0" l="13084" r="18445" t="0"/>
          <a:stretch/>
        </p:blipFill>
        <p:spPr>
          <a:xfrm>
            <a:off x="4675900" y="0"/>
            <a:ext cx="4468101" cy="4349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77"/>
          <p:cNvPicPr preferRelativeResize="0"/>
          <p:nvPr/>
        </p:nvPicPr>
        <p:blipFill rotWithShape="1">
          <a:blip r:embed="rId3">
            <a:alphaModFix/>
          </a:blip>
          <a:srcRect b="4470" l="0" r="23254" t="0"/>
          <a:stretch/>
        </p:blipFill>
        <p:spPr>
          <a:xfrm>
            <a:off x="6436450" y="914300"/>
            <a:ext cx="2467749" cy="3518700"/>
          </a:xfrm>
          <a:prstGeom prst="rect">
            <a:avLst/>
          </a:prstGeom>
          <a:noFill/>
          <a:ln>
            <a:noFill/>
          </a:ln>
        </p:spPr>
      </p:pic>
      <p:sp>
        <p:nvSpPr>
          <p:cNvPr id="307" name="Google Shape;307;p77"/>
          <p:cNvSpPr txBox="1"/>
          <p:nvPr>
            <p:ph type="title"/>
          </p:nvPr>
        </p:nvSpPr>
        <p:spPr>
          <a:xfrm>
            <a:off x="311700" y="341600"/>
            <a:ext cx="8520600" cy="572700"/>
          </a:xfrm>
          <a:prstGeom prst="rect">
            <a:avLst/>
          </a:prstGeom>
        </p:spPr>
        <p:txBody>
          <a:bodyPr anchorCtr="0" anchor="b" bIns="36000" lIns="0" spcFirstLastPara="1" rIns="0" wrap="square" tIns="0">
            <a:noAutofit/>
          </a:bodyPr>
          <a:lstStyle/>
          <a:p>
            <a:pPr indent="0" lvl="0" marL="0" rtl="0" algn="l">
              <a:lnSpc>
                <a:spcPct val="100000"/>
              </a:lnSpc>
              <a:spcBef>
                <a:spcPts val="800"/>
              </a:spcBef>
              <a:spcAft>
                <a:spcPts val="0"/>
              </a:spcAft>
              <a:buNone/>
            </a:pPr>
            <a:r>
              <a:rPr lang="sv" sz="3200"/>
              <a:t>Områdesbaserad vård och omsorg i hemmet</a:t>
            </a:r>
            <a:endParaRPr sz="3200"/>
          </a:p>
        </p:txBody>
      </p:sp>
      <p:sp>
        <p:nvSpPr>
          <p:cNvPr id="308" name="Google Shape;308;p77"/>
          <p:cNvSpPr txBox="1"/>
          <p:nvPr>
            <p:ph idx="4294967295" type="body"/>
          </p:nvPr>
        </p:nvSpPr>
        <p:spPr>
          <a:xfrm>
            <a:off x="311700" y="1048600"/>
            <a:ext cx="6216300" cy="3414900"/>
          </a:xfrm>
          <a:prstGeom prst="rect">
            <a:avLst/>
          </a:prstGeom>
        </p:spPr>
        <p:txBody>
          <a:bodyPr anchorCtr="0" anchor="t" bIns="0" lIns="0" spcFirstLastPara="1" rIns="0" wrap="square" tIns="34275">
            <a:noAutofit/>
          </a:bodyPr>
          <a:lstStyle/>
          <a:p>
            <a:pPr indent="0" lvl="0" marL="0" rtl="0" algn="l">
              <a:lnSpc>
                <a:spcPct val="115000"/>
              </a:lnSpc>
              <a:spcBef>
                <a:spcPts val="0"/>
              </a:spcBef>
              <a:spcAft>
                <a:spcPts val="0"/>
              </a:spcAft>
              <a:buClr>
                <a:schemeClr val="dk1"/>
              </a:buClr>
              <a:buSzPts val="1100"/>
              <a:buFont typeface="Arial"/>
              <a:buNone/>
            </a:pPr>
            <a:r>
              <a:rPr lang="sv" sz="1400"/>
              <a:t>Linköpings kommun delas upp i geografiska områden. Inom varje geografiskt område upphandlas en del, den andra delen kommer den kommunala utföraren Leanlink att driva som verksamhetsuppdrag. </a:t>
            </a:r>
            <a:endParaRPr sz="1400"/>
          </a:p>
          <a:p>
            <a:pPr indent="0" lvl="0" marL="0" rtl="0" algn="l">
              <a:spcBef>
                <a:spcPts val="800"/>
              </a:spcBef>
              <a:spcAft>
                <a:spcPts val="0"/>
              </a:spcAft>
              <a:buNone/>
            </a:pPr>
            <a:r>
              <a:rPr lang="sv" sz="1400"/>
              <a:t>En och samma utförare kommer i respektive område att ansvara för: </a:t>
            </a:r>
            <a:endParaRPr sz="1400"/>
          </a:p>
          <a:p>
            <a:pPr indent="-349250" lvl="0" marL="457200" rtl="0" algn="l">
              <a:spcBef>
                <a:spcPts val="800"/>
              </a:spcBef>
              <a:spcAft>
                <a:spcPts val="0"/>
              </a:spcAft>
              <a:buSzPts val="1900"/>
              <a:buChar char="•"/>
            </a:pPr>
            <a:r>
              <a:rPr lang="sv" sz="1400"/>
              <a:t>hemtjänst</a:t>
            </a:r>
            <a:endParaRPr sz="1400"/>
          </a:p>
          <a:p>
            <a:pPr indent="-349250" lvl="0" marL="457200" rtl="0" algn="l">
              <a:spcBef>
                <a:spcPts val="0"/>
              </a:spcBef>
              <a:spcAft>
                <a:spcPts val="0"/>
              </a:spcAft>
              <a:buSzPts val="1900"/>
              <a:buChar char="•"/>
            </a:pPr>
            <a:r>
              <a:rPr lang="sv" sz="1400"/>
              <a:t>hemsjukvård</a:t>
            </a:r>
            <a:endParaRPr sz="1400"/>
          </a:p>
          <a:p>
            <a:pPr indent="-349250" lvl="0" marL="457200" rtl="0" algn="l">
              <a:spcBef>
                <a:spcPts val="0"/>
              </a:spcBef>
              <a:spcAft>
                <a:spcPts val="0"/>
              </a:spcAft>
              <a:buSzPts val="1900"/>
              <a:buChar char="•"/>
            </a:pPr>
            <a:r>
              <a:rPr lang="sv" sz="1400"/>
              <a:t>hemrehabilitering</a:t>
            </a:r>
            <a:endParaRPr sz="1400"/>
          </a:p>
          <a:p>
            <a:pPr indent="-349250" lvl="0" marL="457200" rtl="0" algn="l">
              <a:spcBef>
                <a:spcPts val="0"/>
              </a:spcBef>
              <a:spcAft>
                <a:spcPts val="0"/>
              </a:spcAft>
              <a:buSzPts val="1900"/>
              <a:buChar char="•"/>
            </a:pPr>
            <a:r>
              <a:rPr lang="sv" sz="1400"/>
              <a:t>biståndsbedömda trygghetsboenden </a:t>
            </a:r>
            <a:br>
              <a:rPr lang="sv" sz="1400"/>
            </a:br>
            <a:r>
              <a:rPr lang="sv" sz="1400"/>
              <a:t>(nuvarande servicehus och kommunala trygghetsboenden)</a:t>
            </a:r>
            <a:endParaRPr sz="1400"/>
          </a:p>
          <a:p>
            <a:pPr indent="0" lvl="0" marL="0" rtl="0" algn="l">
              <a:lnSpc>
                <a:spcPct val="115000"/>
              </a:lnSpc>
              <a:spcBef>
                <a:spcPts val="0"/>
              </a:spcBef>
              <a:spcAft>
                <a:spcPts val="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8"/>
          <p:cNvSpPr txBox="1"/>
          <p:nvPr>
            <p:ph type="title"/>
          </p:nvPr>
        </p:nvSpPr>
        <p:spPr>
          <a:xfrm>
            <a:off x="563091" y="20365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a:t>Utmaning - färre ska försörja fler</a:t>
            </a:r>
            <a:endParaRPr/>
          </a:p>
        </p:txBody>
      </p:sp>
      <p:pic>
        <p:nvPicPr>
          <p:cNvPr id="314" name="Google Shape;314;p78"/>
          <p:cNvPicPr preferRelativeResize="0"/>
          <p:nvPr/>
        </p:nvPicPr>
        <p:blipFill rotWithShape="1">
          <a:blip r:embed="rId3">
            <a:alphaModFix/>
          </a:blip>
          <a:srcRect b="0" l="6768" r="0" t="0"/>
          <a:stretch/>
        </p:blipFill>
        <p:spPr>
          <a:xfrm>
            <a:off x="563175" y="1422050"/>
            <a:ext cx="4762250" cy="2451826"/>
          </a:xfrm>
          <a:prstGeom prst="rect">
            <a:avLst/>
          </a:prstGeom>
          <a:noFill/>
          <a:ln>
            <a:noFill/>
          </a:ln>
        </p:spPr>
      </p:pic>
      <p:sp>
        <p:nvSpPr>
          <p:cNvPr id="315" name="Google Shape;315;p78"/>
          <p:cNvSpPr txBox="1"/>
          <p:nvPr/>
        </p:nvSpPr>
        <p:spPr>
          <a:xfrm>
            <a:off x="563175" y="3922150"/>
            <a:ext cx="470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000">
                <a:solidFill>
                  <a:schemeClr val="dk1"/>
                </a:solidFill>
              </a:rPr>
              <a:t>Förändringen i procent för olika åldersgrupper om tio år jämfört med 2019.</a:t>
            </a:r>
            <a:endParaRPr sz="1300"/>
          </a:p>
        </p:txBody>
      </p:sp>
      <p:sp>
        <p:nvSpPr>
          <p:cNvPr id="316" name="Google Shape;316;p78"/>
          <p:cNvSpPr/>
          <p:nvPr/>
        </p:nvSpPr>
        <p:spPr>
          <a:xfrm>
            <a:off x="5796125" y="1422046"/>
            <a:ext cx="2747100" cy="19326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317" name="Google Shape;317;p78"/>
          <p:cNvSpPr/>
          <p:nvPr/>
        </p:nvSpPr>
        <p:spPr>
          <a:xfrm>
            <a:off x="5981326" y="2122618"/>
            <a:ext cx="1113600" cy="1113600"/>
          </a:xfrm>
          <a:prstGeom prst="ellipse">
            <a:avLst/>
          </a:prstGeom>
          <a:solidFill>
            <a:srgbClr val="0053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sv" sz="1000">
                <a:solidFill>
                  <a:schemeClr val="lt1"/>
                </a:solidFill>
              </a:rPr>
              <a:t>2022</a:t>
            </a:r>
            <a:endParaRPr b="1" sz="1000">
              <a:solidFill>
                <a:schemeClr val="lt1"/>
              </a:solidFill>
            </a:endParaRPr>
          </a:p>
          <a:p>
            <a:pPr indent="0" lvl="0" marL="0" rtl="0" algn="ctr">
              <a:spcBef>
                <a:spcPts val="0"/>
              </a:spcBef>
              <a:spcAft>
                <a:spcPts val="0"/>
              </a:spcAft>
              <a:buClr>
                <a:schemeClr val="dk1"/>
              </a:buClr>
              <a:buSzPts val="1100"/>
              <a:buFont typeface="Arial"/>
              <a:buNone/>
            </a:pPr>
            <a:r>
              <a:rPr b="1" lang="sv" sz="1700">
                <a:solidFill>
                  <a:schemeClr val="lt1"/>
                </a:solidFill>
                <a:latin typeface="Times New Roman"/>
                <a:ea typeface="Times New Roman"/>
                <a:cs typeface="Times New Roman"/>
                <a:sym typeface="Times New Roman"/>
              </a:rPr>
              <a:t>29 024</a:t>
            </a:r>
            <a:endParaRPr b="1" sz="1200">
              <a:solidFill>
                <a:schemeClr val="lt1"/>
              </a:solidFill>
            </a:endParaRPr>
          </a:p>
        </p:txBody>
      </p:sp>
      <p:sp>
        <p:nvSpPr>
          <p:cNvPr id="318" name="Google Shape;318;p78"/>
          <p:cNvSpPr/>
          <p:nvPr/>
        </p:nvSpPr>
        <p:spPr>
          <a:xfrm>
            <a:off x="7282079" y="2122618"/>
            <a:ext cx="1113600" cy="1113600"/>
          </a:xfrm>
          <a:prstGeom prst="ellipse">
            <a:avLst/>
          </a:prstGeom>
          <a:solidFill>
            <a:srgbClr val="00536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sv" sz="1000">
                <a:solidFill>
                  <a:schemeClr val="lt1"/>
                </a:solidFill>
              </a:rPr>
              <a:t>2032</a:t>
            </a:r>
            <a:endParaRPr b="1" sz="1000">
              <a:solidFill>
                <a:schemeClr val="lt1"/>
              </a:solidFill>
            </a:endParaRPr>
          </a:p>
          <a:p>
            <a:pPr indent="0" lvl="0" marL="0" rtl="0" algn="ctr">
              <a:spcBef>
                <a:spcPts val="0"/>
              </a:spcBef>
              <a:spcAft>
                <a:spcPts val="0"/>
              </a:spcAft>
              <a:buClr>
                <a:schemeClr val="dk1"/>
              </a:buClr>
              <a:buSzPts val="1100"/>
              <a:buFont typeface="Arial"/>
              <a:buNone/>
            </a:pPr>
            <a:r>
              <a:rPr b="1" lang="sv" sz="1700">
                <a:solidFill>
                  <a:schemeClr val="lt1"/>
                </a:solidFill>
                <a:latin typeface="Times New Roman"/>
                <a:ea typeface="Times New Roman"/>
                <a:cs typeface="Times New Roman"/>
                <a:sym typeface="Times New Roman"/>
              </a:rPr>
              <a:t>33 996</a:t>
            </a:r>
            <a:endParaRPr b="1" sz="2000">
              <a:solidFill>
                <a:schemeClr val="lt1"/>
              </a:solidFill>
            </a:endParaRPr>
          </a:p>
        </p:txBody>
      </p:sp>
      <p:sp>
        <p:nvSpPr>
          <p:cNvPr id="319" name="Google Shape;319;p78"/>
          <p:cNvSpPr txBox="1"/>
          <p:nvPr/>
        </p:nvSpPr>
        <p:spPr>
          <a:xfrm>
            <a:off x="5962635" y="1422050"/>
            <a:ext cx="24141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1900">
                <a:latin typeface="Times New Roman"/>
                <a:ea typeface="Times New Roman"/>
                <a:cs typeface="Times New Roman"/>
                <a:sym typeface="Times New Roman"/>
              </a:rPr>
              <a:t>Personer över 65 år </a:t>
            </a:r>
            <a:endParaRPr sz="1900">
              <a:latin typeface="Times New Roman"/>
              <a:ea typeface="Times New Roman"/>
              <a:cs typeface="Times New Roman"/>
              <a:sym typeface="Times New Roman"/>
            </a:endParaRPr>
          </a:p>
          <a:p>
            <a:pPr indent="0" lvl="0" marL="0" rtl="0" algn="ctr">
              <a:spcBef>
                <a:spcPts val="0"/>
              </a:spcBef>
              <a:spcAft>
                <a:spcPts val="0"/>
              </a:spcAft>
              <a:buNone/>
            </a:pPr>
            <a:r>
              <a:rPr lang="sv" sz="1900">
                <a:latin typeface="Times New Roman"/>
                <a:ea typeface="Times New Roman"/>
                <a:cs typeface="Times New Roman"/>
                <a:sym typeface="Times New Roman"/>
              </a:rPr>
              <a:t>i Linköpings kommun</a:t>
            </a:r>
            <a:endParaRPr sz="1900">
              <a:latin typeface="Times New Roman"/>
              <a:ea typeface="Times New Roman"/>
              <a:cs typeface="Times New Roman"/>
              <a:sym typeface="Times New Roman"/>
            </a:endParaRPr>
          </a:p>
        </p:txBody>
      </p:sp>
      <p:sp>
        <p:nvSpPr>
          <p:cNvPr id="320" name="Google Shape;320;p78"/>
          <p:cNvSpPr txBox="1"/>
          <p:nvPr/>
        </p:nvSpPr>
        <p:spPr>
          <a:xfrm>
            <a:off x="563175" y="816775"/>
            <a:ext cx="77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1"/>
                </a:solidFill>
              </a:rPr>
              <a:t>Antalet äldre och multisjuka ökar i högre takt än personer som arbetar inom vård och omsorg.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79"/>
          <p:cNvGrpSpPr/>
          <p:nvPr/>
        </p:nvGrpSpPr>
        <p:grpSpPr>
          <a:xfrm>
            <a:off x="444" y="0"/>
            <a:ext cx="9143115" cy="5143501"/>
            <a:chOff x="444" y="0"/>
            <a:chExt cx="9143115" cy="5143501"/>
          </a:xfrm>
        </p:grpSpPr>
        <p:grpSp>
          <p:nvGrpSpPr>
            <p:cNvPr id="327" name="Google Shape;327;p79"/>
            <p:cNvGrpSpPr/>
            <p:nvPr/>
          </p:nvGrpSpPr>
          <p:grpSpPr>
            <a:xfrm>
              <a:off x="444" y="0"/>
              <a:ext cx="9143115" cy="5143501"/>
              <a:chOff x="444" y="0"/>
              <a:chExt cx="9143115" cy="5143501"/>
            </a:xfrm>
          </p:grpSpPr>
          <p:pic>
            <p:nvPicPr>
              <p:cNvPr descr="En bild som visar text&#10;&#10;Automatiskt genererad beskrivning" id="328" name="Google Shape;328;p79"/>
              <p:cNvPicPr preferRelativeResize="0"/>
              <p:nvPr/>
            </p:nvPicPr>
            <p:blipFill rotWithShape="1">
              <a:blip r:embed="rId3">
                <a:alphaModFix/>
              </a:blip>
              <a:srcRect b="0" l="0" r="0" t="0"/>
              <a:stretch/>
            </p:blipFill>
            <p:spPr>
              <a:xfrm>
                <a:off x="444" y="0"/>
                <a:ext cx="9143115" cy="5143501"/>
              </a:xfrm>
              <a:prstGeom prst="rect">
                <a:avLst/>
              </a:prstGeom>
              <a:noFill/>
              <a:ln>
                <a:noFill/>
              </a:ln>
            </p:spPr>
          </p:pic>
          <p:pic>
            <p:nvPicPr>
              <p:cNvPr descr="En bild som visar text&#10;&#10;Automatiskt genererad beskrivning" id="329" name="Google Shape;329;p79"/>
              <p:cNvPicPr preferRelativeResize="0"/>
              <p:nvPr/>
            </p:nvPicPr>
            <p:blipFill rotWithShape="1">
              <a:blip r:embed="rId3">
                <a:alphaModFix/>
              </a:blip>
              <a:srcRect b="87614" l="36716" r="34524" t="0"/>
              <a:stretch/>
            </p:blipFill>
            <p:spPr>
              <a:xfrm>
                <a:off x="3522100" y="2037050"/>
                <a:ext cx="2580876" cy="989851"/>
              </a:xfrm>
              <a:prstGeom prst="rect">
                <a:avLst/>
              </a:prstGeom>
              <a:noFill/>
              <a:ln>
                <a:noFill/>
              </a:ln>
            </p:spPr>
          </p:pic>
        </p:grpSp>
        <p:pic>
          <p:nvPicPr>
            <p:cNvPr descr="En bild som visar text&#10;&#10;Automatiskt genererad beskrivning" id="330" name="Google Shape;330;p79"/>
            <p:cNvPicPr preferRelativeResize="0"/>
            <p:nvPr/>
          </p:nvPicPr>
          <p:blipFill rotWithShape="1">
            <a:blip r:embed="rId3">
              <a:alphaModFix/>
            </a:blip>
            <a:srcRect b="42394" l="61631" r="34781" t="49104"/>
            <a:stretch/>
          </p:blipFill>
          <p:spPr>
            <a:xfrm>
              <a:off x="5860050" y="1591025"/>
              <a:ext cx="327924" cy="485800"/>
            </a:xfrm>
            <a:prstGeom prst="rect">
              <a:avLst/>
            </a:prstGeom>
            <a:noFill/>
            <a:ln>
              <a:noFill/>
            </a:ln>
          </p:spPr>
        </p:pic>
      </p:grpSp>
      <p:sp>
        <p:nvSpPr>
          <p:cNvPr id="331" name="Google Shape;331;p79"/>
          <p:cNvSpPr txBox="1"/>
          <p:nvPr/>
        </p:nvSpPr>
        <p:spPr>
          <a:xfrm>
            <a:off x="3607125" y="2088975"/>
            <a:ext cx="23745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sv" sz="1300">
                <a:solidFill>
                  <a:srgbClr val="660000"/>
                </a:solidFill>
                <a:latin typeface="Times New Roman"/>
                <a:ea typeface="Times New Roman"/>
                <a:cs typeface="Times New Roman"/>
                <a:sym typeface="Times New Roman"/>
              </a:rPr>
              <a:t>Framtidens vård och omsorg i hemmet går i linje med arbetet inom Nära vård.</a:t>
            </a:r>
            <a:endParaRPr sz="1600">
              <a:solidFill>
                <a:srgbClr val="66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80"/>
          <p:cNvSpPr/>
          <p:nvPr/>
        </p:nvSpPr>
        <p:spPr>
          <a:xfrm>
            <a:off x="3194850" y="1502300"/>
            <a:ext cx="2831100" cy="1800900"/>
          </a:xfrm>
          <a:prstGeom prst="rect">
            <a:avLst/>
          </a:prstGeom>
          <a:solidFill>
            <a:srgbClr val="005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80"/>
          <p:cNvSpPr/>
          <p:nvPr/>
        </p:nvSpPr>
        <p:spPr>
          <a:xfrm>
            <a:off x="6179475" y="1502300"/>
            <a:ext cx="2831100" cy="1800900"/>
          </a:xfrm>
          <a:prstGeom prst="rect">
            <a:avLst/>
          </a:prstGeom>
          <a:solidFill>
            <a:srgbClr val="005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0"/>
          <p:cNvSpPr/>
          <p:nvPr/>
        </p:nvSpPr>
        <p:spPr>
          <a:xfrm>
            <a:off x="210225" y="1502300"/>
            <a:ext cx="2831100" cy="1800900"/>
          </a:xfrm>
          <a:prstGeom prst="rect">
            <a:avLst/>
          </a:prstGeom>
          <a:solidFill>
            <a:srgbClr val="005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80"/>
          <p:cNvSpPr txBox="1"/>
          <p:nvPr>
            <p:ph type="title"/>
          </p:nvPr>
        </p:nvSpPr>
        <p:spPr>
          <a:xfrm>
            <a:off x="285416" y="23635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a:t>Utmaningar </a:t>
            </a:r>
            <a:endParaRPr/>
          </a:p>
        </p:txBody>
      </p:sp>
      <p:sp>
        <p:nvSpPr>
          <p:cNvPr id="340" name="Google Shape;340;p80"/>
          <p:cNvSpPr txBox="1"/>
          <p:nvPr/>
        </p:nvSpPr>
        <p:spPr>
          <a:xfrm>
            <a:off x="3226200" y="1641650"/>
            <a:ext cx="28467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100">
                <a:solidFill>
                  <a:schemeClr val="lt1"/>
                </a:solidFill>
                <a:latin typeface="Times New Roman"/>
                <a:ea typeface="Times New Roman"/>
                <a:cs typeface="Times New Roman"/>
                <a:sym typeface="Times New Roman"/>
              </a:rPr>
              <a:t>B</a:t>
            </a:r>
            <a:r>
              <a:rPr b="1" lang="sv" sz="2100">
                <a:solidFill>
                  <a:schemeClr val="lt1"/>
                </a:solidFill>
                <a:latin typeface="Times New Roman"/>
                <a:ea typeface="Times New Roman"/>
                <a:cs typeface="Times New Roman"/>
                <a:sym typeface="Times New Roman"/>
              </a:rPr>
              <a:t>eteenden</a:t>
            </a:r>
            <a:endParaRPr b="1" sz="21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a:solidFill>
                  <a:schemeClr val="lt1"/>
                </a:solidFill>
              </a:rPr>
              <a:t>Digitaliseringen förändrar våra beteenden och förväntningar.</a:t>
            </a:r>
            <a:endParaRPr>
              <a:solidFill>
                <a:schemeClr val="lt1"/>
              </a:solidFill>
            </a:endParaRPr>
          </a:p>
          <a:p>
            <a:pPr indent="0" lvl="0" marL="457200" rtl="0" algn="l">
              <a:spcBef>
                <a:spcPts val="0"/>
              </a:spcBef>
              <a:spcAft>
                <a:spcPts val="0"/>
              </a:spcAft>
              <a:buNone/>
            </a:pPr>
            <a:r>
              <a:t/>
            </a:r>
            <a:endParaRPr>
              <a:solidFill>
                <a:schemeClr val="dk1"/>
              </a:solidFill>
            </a:endParaRPr>
          </a:p>
        </p:txBody>
      </p:sp>
      <p:sp>
        <p:nvSpPr>
          <p:cNvPr id="341" name="Google Shape;341;p80"/>
          <p:cNvSpPr txBox="1"/>
          <p:nvPr/>
        </p:nvSpPr>
        <p:spPr>
          <a:xfrm>
            <a:off x="247875" y="1655000"/>
            <a:ext cx="2755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100">
                <a:solidFill>
                  <a:schemeClr val="lt1"/>
                </a:solidFill>
                <a:latin typeface="Times New Roman"/>
                <a:ea typeface="Times New Roman"/>
                <a:cs typeface="Times New Roman"/>
                <a:sym typeface="Times New Roman"/>
              </a:rPr>
              <a:t>B</a:t>
            </a:r>
            <a:r>
              <a:rPr b="1" lang="sv" sz="2100">
                <a:solidFill>
                  <a:schemeClr val="lt1"/>
                </a:solidFill>
                <a:latin typeface="Times New Roman"/>
                <a:ea typeface="Times New Roman"/>
                <a:cs typeface="Times New Roman"/>
                <a:sym typeface="Times New Roman"/>
              </a:rPr>
              <a:t>ehov </a:t>
            </a:r>
            <a:endParaRPr b="1" sz="21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a:solidFill>
                  <a:schemeClr val="lt1"/>
                </a:solidFill>
              </a:rPr>
              <a:t>Fler medborgare med komplexa vård- och omsorgsbehov ställer nya krav på </a:t>
            </a:r>
            <a:r>
              <a:rPr lang="sv">
                <a:solidFill>
                  <a:schemeClr val="lt1"/>
                </a:solidFill>
              </a:rPr>
              <a:t>kompetens</a:t>
            </a:r>
            <a:r>
              <a:rPr lang="sv">
                <a:solidFill>
                  <a:schemeClr val="lt1"/>
                </a:solidFill>
              </a:rPr>
              <a:t> och teamarbete.</a:t>
            </a:r>
            <a:endParaRPr>
              <a:solidFill>
                <a:schemeClr val="lt1"/>
              </a:solidFill>
            </a:endParaRPr>
          </a:p>
          <a:p>
            <a:pPr indent="0" lvl="0" marL="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p:txBody>
      </p:sp>
      <p:sp>
        <p:nvSpPr>
          <p:cNvPr id="342" name="Google Shape;342;p80"/>
          <p:cNvSpPr txBox="1"/>
          <p:nvPr/>
        </p:nvSpPr>
        <p:spPr>
          <a:xfrm>
            <a:off x="6225325" y="1641650"/>
            <a:ext cx="28467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100">
                <a:solidFill>
                  <a:schemeClr val="lt1"/>
                </a:solidFill>
                <a:latin typeface="Times New Roman"/>
                <a:ea typeface="Times New Roman"/>
                <a:cs typeface="Times New Roman"/>
                <a:sym typeface="Times New Roman"/>
              </a:rPr>
              <a:t>Kvalitet</a:t>
            </a:r>
            <a:endParaRPr b="1" sz="21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a:solidFill>
                  <a:schemeClr val="lt1"/>
                </a:solidFill>
              </a:rPr>
              <a:t>För att säkerställa en god kvalitet i all vård och omsorg behöver kompetens och arbetsformer ständigt utvecklas.</a:t>
            </a:r>
            <a:endParaRPr>
              <a:solidFill>
                <a:schemeClr val="lt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81"/>
          <p:cNvSpPr/>
          <p:nvPr/>
        </p:nvSpPr>
        <p:spPr>
          <a:xfrm>
            <a:off x="4548900" y="1244575"/>
            <a:ext cx="2282400" cy="3893100"/>
          </a:xfrm>
          <a:prstGeom prst="rect">
            <a:avLst/>
          </a:prstGeom>
          <a:solidFill>
            <a:srgbClr val="005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81"/>
          <p:cNvSpPr/>
          <p:nvPr/>
        </p:nvSpPr>
        <p:spPr>
          <a:xfrm>
            <a:off x="0" y="1250350"/>
            <a:ext cx="2282400" cy="3893100"/>
          </a:xfrm>
          <a:prstGeom prst="rect">
            <a:avLst/>
          </a:prstGeom>
          <a:solidFill>
            <a:srgbClr val="0053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9" name="Google Shape;349;p81"/>
          <p:cNvPicPr preferRelativeResize="0"/>
          <p:nvPr/>
        </p:nvPicPr>
        <p:blipFill>
          <a:blip r:embed="rId3">
            <a:alphaModFix/>
          </a:blip>
          <a:stretch>
            <a:fillRect/>
          </a:stretch>
        </p:blipFill>
        <p:spPr>
          <a:xfrm>
            <a:off x="383340" y="1383472"/>
            <a:ext cx="1183728" cy="1185876"/>
          </a:xfrm>
          <a:prstGeom prst="rect">
            <a:avLst/>
          </a:prstGeom>
          <a:noFill/>
          <a:ln>
            <a:noFill/>
          </a:ln>
        </p:spPr>
      </p:pic>
      <p:sp>
        <p:nvSpPr>
          <p:cNvPr id="350" name="Google Shape;350;p81"/>
          <p:cNvSpPr txBox="1"/>
          <p:nvPr>
            <p:ph type="title"/>
          </p:nvPr>
        </p:nvSpPr>
        <p:spPr>
          <a:xfrm>
            <a:off x="279341" y="291000"/>
            <a:ext cx="7560600" cy="7560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a:t>Möjligheter till ständig utveckling</a:t>
            </a:r>
            <a:endParaRPr/>
          </a:p>
          <a:p>
            <a:pPr indent="0" lvl="0" marL="0" rtl="0" algn="l">
              <a:spcBef>
                <a:spcPts val="0"/>
              </a:spcBef>
              <a:spcAft>
                <a:spcPts val="0"/>
              </a:spcAft>
              <a:buNone/>
            </a:pPr>
            <a:r>
              <a:rPr lang="sv" sz="2100"/>
              <a:t>med områdesbaserad vård och omsorg</a:t>
            </a:r>
            <a:endParaRPr sz="2100"/>
          </a:p>
        </p:txBody>
      </p:sp>
      <p:sp>
        <p:nvSpPr>
          <p:cNvPr id="351" name="Google Shape;351;p81"/>
          <p:cNvSpPr txBox="1"/>
          <p:nvPr/>
        </p:nvSpPr>
        <p:spPr>
          <a:xfrm>
            <a:off x="163950" y="2684675"/>
            <a:ext cx="20040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1800">
                <a:solidFill>
                  <a:schemeClr val="lt1"/>
                </a:solidFill>
                <a:latin typeface="Times New Roman"/>
                <a:ea typeface="Times New Roman"/>
                <a:cs typeface="Times New Roman"/>
                <a:sym typeface="Times New Roman"/>
              </a:rPr>
              <a:t>Teamarbete</a:t>
            </a:r>
            <a:br>
              <a:rPr lang="sv" sz="1800">
                <a:solidFill>
                  <a:schemeClr val="lt1"/>
                </a:solidFill>
                <a:latin typeface="Times New Roman"/>
                <a:ea typeface="Times New Roman"/>
                <a:cs typeface="Times New Roman"/>
                <a:sym typeface="Times New Roman"/>
              </a:rPr>
            </a:br>
            <a:endParaRPr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sz="1300">
                <a:solidFill>
                  <a:schemeClr val="lt1"/>
                </a:solidFill>
              </a:rPr>
              <a:t>Samordnade </a:t>
            </a:r>
            <a:r>
              <a:rPr lang="sv" sz="1300">
                <a:solidFill>
                  <a:schemeClr val="lt1"/>
                </a:solidFill>
              </a:rPr>
              <a:t>insatser</a:t>
            </a:r>
            <a:endParaRPr sz="1300">
              <a:solidFill>
                <a:schemeClr val="lt1"/>
              </a:solidFill>
            </a:endParaRPr>
          </a:p>
          <a:p>
            <a:pPr indent="0" lvl="0" marL="0" rtl="0" algn="l">
              <a:spcBef>
                <a:spcPts val="0"/>
              </a:spcBef>
              <a:spcAft>
                <a:spcPts val="0"/>
              </a:spcAft>
              <a:buNone/>
            </a:pPr>
            <a:r>
              <a:rPr lang="sv" sz="1300">
                <a:solidFill>
                  <a:schemeClr val="lt1"/>
                </a:solidFill>
              </a:rPr>
              <a:t>Kompetensöverföring</a:t>
            </a:r>
            <a:r>
              <a:rPr lang="sv" sz="1300"/>
              <a:t> </a:t>
            </a:r>
            <a:endParaRPr sz="1300"/>
          </a:p>
        </p:txBody>
      </p:sp>
      <p:pic>
        <p:nvPicPr>
          <p:cNvPr id="352" name="Google Shape;352;p81"/>
          <p:cNvPicPr preferRelativeResize="0"/>
          <p:nvPr/>
        </p:nvPicPr>
        <p:blipFill>
          <a:blip r:embed="rId4">
            <a:alphaModFix/>
          </a:blip>
          <a:stretch>
            <a:fillRect/>
          </a:stretch>
        </p:blipFill>
        <p:spPr>
          <a:xfrm>
            <a:off x="2813788" y="1428375"/>
            <a:ext cx="1096050" cy="1096050"/>
          </a:xfrm>
          <a:prstGeom prst="rect">
            <a:avLst/>
          </a:prstGeom>
          <a:noFill/>
          <a:ln>
            <a:noFill/>
          </a:ln>
        </p:spPr>
      </p:pic>
      <p:sp>
        <p:nvSpPr>
          <p:cNvPr id="353" name="Google Shape;353;p81"/>
          <p:cNvSpPr txBox="1"/>
          <p:nvPr/>
        </p:nvSpPr>
        <p:spPr>
          <a:xfrm>
            <a:off x="2352300" y="2684675"/>
            <a:ext cx="2219700" cy="1616400"/>
          </a:xfrm>
          <a:prstGeom prst="rect">
            <a:avLst/>
          </a:prstGeom>
          <a:noFill/>
          <a:ln>
            <a:noFill/>
          </a:ln>
        </p:spPr>
        <p:txBody>
          <a:bodyPr anchorCtr="0" anchor="t" bIns="91425" lIns="91425" spcFirstLastPara="1" rIns="91425" wrap="square" tIns="90000">
            <a:noAutofit/>
          </a:bodyPr>
          <a:lstStyle/>
          <a:p>
            <a:pPr indent="0" lvl="0" marL="0" rtl="0" algn="l">
              <a:spcBef>
                <a:spcPts val="0"/>
              </a:spcBef>
              <a:spcAft>
                <a:spcPts val="0"/>
              </a:spcAft>
              <a:buNone/>
            </a:pPr>
            <a:r>
              <a:rPr b="1" lang="sv" sz="1800">
                <a:latin typeface="Times New Roman"/>
                <a:ea typeface="Times New Roman"/>
                <a:cs typeface="Times New Roman"/>
                <a:sym typeface="Times New Roman"/>
              </a:rPr>
              <a:t>Individen i centrum</a:t>
            </a:r>
            <a:br>
              <a:rPr lang="sv"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indent="0" lvl="0" marL="0" rtl="0" algn="l">
              <a:spcBef>
                <a:spcPts val="0"/>
              </a:spcBef>
              <a:spcAft>
                <a:spcPts val="0"/>
              </a:spcAft>
              <a:buNone/>
            </a:pPr>
            <a:r>
              <a:rPr lang="sv" sz="1300"/>
              <a:t>Utgå från brukarens behov</a:t>
            </a:r>
            <a:endParaRPr sz="1300"/>
          </a:p>
          <a:p>
            <a:pPr indent="0" lvl="0" marL="0" rtl="0" algn="l">
              <a:spcBef>
                <a:spcPts val="0"/>
              </a:spcBef>
              <a:spcAft>
                <a:spcPts val="0"/>
              </a:spcAft>
              <a:buNone/>
            </a:pPr>
            <a:r>
              <a:rPr lang="sv" sz="1300"/>
              <a:t>Närmare brukaren</a:t>
            </a:r>
            <a:endParaRPr sz="1300"/>
          </a:p>
          <a:p>
            <a:pPr indent="0" lvl="0" marL="0" rtl="0" algn="l">
              <a:spcBef>
                <a:spcPts val="0"/>
              </a:spcBef>
              <a:spcAft>
                <a:spcPts val="0"/>
              </a:spcAft>
              <a:buNone/>
            </a:pPr>
            <a:r>
              <a:rPr lang="sv" sz="1300"/>
              <a:t>Hälsofrämjande arbete</a:t>
            </a:r>
            <a:endParaRPr sz="1300"/>
          </a:p>
          <a:p>
            <a:pPr indent="0" lvl="0" marL="0" rtl="0" algn="l">
              <a:spcBef>
                <a:spcPts val="0"/>
              </a:spcBef>
              <a:spcAft>
                <a:spcPts val="0"/>
              </a:spcAft>
              <a:buNone/>
            </a:pPr>
            <a:r>
              <a:rPr lang="sv" sz="1300"/>
              <a:t>Tillgänglighet</a:t>
            </a:r>
            <a:endParaRPr sz="1300"/>
          </a:p>
          <a:p>
            <a:pPr indent="0" lvl="0" marL="0" rtl="0" algn="l">
              <a:spcBef>
                <a:spcPts val="0"/>
              </a:spcBef>
              <a:spcAft>
                <a:spcPts val="0"/>
              </a:spcAft>
              <a:buNone/>
            </a:pPr>
            <a:r>
              <a:rPr lang="sv" sz="1300"/>
              <a:t>Delaktighet</a:t>
            </a:r>
            <a:endParaRPr sz="1300"/>
          </a:p>
        </p:txBody>
      </p:sp>
      <p:sp>
        <p:nvSpPr>
          <p:cNvPr id="354" name="Google Shape;354;p81"/>
          <p:cNvSpPr txBox="1"/>
          <p:nvPr/>
        </p:nvSpPr>
        <p:spPr>
          <a:xfrm>
            <a:off x="4663350" y="2684675"/>
            <a:ext cx="21267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1800">
                <a:solidFill>
                  <a:schemeClr val="lt1"/>
                </a:solidFill>
                <a:latin typeface="Times New Roman"/>
                <a:ea typeface="Times New Roman"/>
                <a:cs typeface="Times New Roman"/>
                <a:sym typeface="Times New Roman"/>
              </a:rPr>
              <a:t>Jämlik vård</a:t>
            </a:r>
            <a:endParaRPr b="1"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sv" sz="1300">
                <a:solidFill>
                  <a:schemeClr val="lt1"/>
                </a:solidFill>
              </a:rPr>
              <a:t>God och säker vård</a:t>
            </a:r>
            <a:endParaRPr sz="1300">
              <a:solidFill>
                <a:schemeClr val="lt1"/>
              </a:solidFill>
            </a:endParaRPr>
          </a:p>
          <a:p>
            <a:pPr indent="0" lvl="0" marL="0" rtl="0" algn="l">
              <a:spcBef>
                <a:spcPts val="0"/>
              </a:spcBef>
              <a:spcAft>
                <a:spcPts val="0"/>
              </a:spcAft>
              <a:buNone/>
            </a:pPr>
            <a:r>
              <a:rPr lang="sv" sz="1300">
                <a:solidFill>
                  <a:schemeClr val="lt1"/>
                </a:solidFill>
              </a:rPr>
              <a:t>Stärka kraven och kvaliteten</a:t>
            </a:r>
            <a:endParaRPr sz="1300">
              <a:solidFill>
                <a:schemeClr val="lt1"/>
              </a:solidFill>
            </a:endParaRPr>
          </a:p>
        </p:txBody>
      </p:sp>
      <p:sp>
        <p:nvSpPr>
          <p:cNvPr id="355" name="Google Shape;355;p81"/>
          <p:cNvSpPr txBox="1"/>
          <p:nvPr/>
        </p:nvSpPr>
        <p:spPr>
          <a:xfrm>
            <a:off x="6974400" y="2684675"/>
            <a:ext cx="20859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1800">
                <a:latin typeface="Times New Roman"/>
                <a:ea typeface="Times New Roman"/>
                <a:cs typeface="Times New Roman"/>
                <a:sym typeface="Times New Roman"/>
              </a:rPr>
              <a:t>Nya arbetssätt</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lang="sv" sz="1300"/>
              <a:t>Smartare arbetssätt</a:t>
            </a:r>
            <a:endParaRPr sz="1300"/>
          </a:p>
          <a:p>
            <a:pPr indent="0" lvl="0" marL="0" rtl="0" algn="l">
              <a:spcBef>
                <a:spcPts val="0"/>
              </a:spcBef>
              <a:spcAft>
                <a:spcPts val="0"/>
              </a:spcAft>
              <a:buNone/>
            </a:pPr>
            <a:r>
              <a:rPr lang="sv" sz="1300"/>
              <a:t>Verksamhetsutveckling</a:t>
            </a:r>
            <a:endParaRPr sz="1300"/>
          </a:p>
          <a:p>
            <a:pPr indent="0" lvl="0" marL="0" rtl="0" algn="l">
              <a:spcBef>
                <a:spcPts val="0"/>
              </a:spcBef>
              <a:spcAft>
                <a:spcPts val="0"/>
              </a:spcAft>
              <a:buNone/>
            </a:pPr>
            <a:r>
              <a:rPr lang="sv" sz="1300"/>
              <a:t>Digitalisering</a:t>
            </a:r>
            <a:endParaRPr sz="1300"/>
          </a:p>
          <a:p>
            <a:pPr indent="0" lvl="0" marL="0" rtl="0" algn="l">
              <a:spcBef>
                <a:spcPts val="0"/>
              </a:spcBef>
              <a:spcAft>
                <a:spcPts val="0"/>
              </a:spcAft>
              <a:buNone/>
            </a:pPr>
            <a:r>
              <a:rPr lang="sv" sz="1300"/>
              <a:t>Ständigt lärande</a:t>
            </a:r>
            <a:endParaRPr sz="1300"/>
          </a:p>
        </p:txBody>
      </p:sp>
      <p:pic>
        <p:nvPicPr>
          <p:cNvPr id="356" name="Google Shape;356;p81"/>
          <p:cNvPicPr preferRelativeResize="0"/>
          <p:nvPr/>
        </p:nvPicPr>
        <p:blipFill>
          <a:blip r:embed="rId5">
            <a:alphaModFix/>
          </a:blip>
          <a:stretch>
            <a:fillRect/>
          </a:stretch>
        </p:blipFill>
        <p:spPr>
          <a:xfrm>
            <a:off x="7304213" y="1274163"/>
            <a:ext cx="1244075" cy="1244075"/>
          </a:xfrm>
          <a:prstGeom prst="rect">
            <a:avLst/>
          </a:prstGeom>
          <a:noFill/>
          <a:ln>
            <a:noFill/>
          </a:ln>
        </p:spPr>
      </p:pic>
      <p:pic>
        <p:nvPicPr>
          <p:cNvPr id="357" name="Google Shape;357;p81"/>
          <p:cNvPicPr preferRelativeResize="0"/>
          <p:nvPr/>
        </p:nvPicPr>
        <p:blipFill>
          <a:blip r:embed="rId6">
            <a:alphaModFix/>
          </a:blip>
          <a:stretch>
            <a:fillRect/>
          </a:stretch>
        </p:blipFill>
        <p:spPr>
          <a:xfrm>
            <a:off x="424750" y="1353249"/>
            <a:ext cx="1244069" cy="1246300"/>
          </a:xfrm>
          <a:prstGeom prst="rect">
            <a:avLst/>
          </a:prstGeom>
          <a:noFill/>
          <a:ln>
            <a:noFill/>
          </a:ln>
        </p:spPr>
      </p:pic>
      <p:pic>
        <p:nvPicPr>
          <p:cNvPr id="358" name="Google Shape;358;p81"/>
          <p:cNvPicPr preferRelativeResize="0"/>
          <p:nvPr/>
        </p:nvPicPr>
        <p:blipFill>
          <a:blip r:embed="rId7">
            <a:alphaModFix/>
          </a:blip>
          <a:stretch>
            <a:fillRect/>
          </a:stretch>
        </p:blipFill>
        <p:spPr>
          <a:xfrm>
            <a:off x="5098238" y="1428375"/>
            <a:ext cx="1183724" cy="1183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82"/>
          <p:cNvSpPr txBox="1"/>
          <p:nvPr>
            <p:ph type="title"/>
          </p:nvPr>
        </p:nvSpPr>
        <p:spPr>
          <a:xfrm>
            <a:off x="625900" y="198775"/>
            <a:ext cx="5838300" cy="572700"/>
          </a:xfrm>
          <a:prstGeom prst="rect">
            <a:avLst/>
          </a:prstGeom>
        </p:spPr>
        <p:txBody>
          <a:bodyPr anchorCtr="0" anchor="b" bIns="35100" lIns="0" spcFirstLastPara="1" rIns="0" wrap="square" tIns="0">
            <a:noAutofit/>
          </a:bodyPr>
          <a:lstStyle/>
          <a:p>
            <a:pPr indent="0" lvl="0" marL="0" rtl="0" algn="l">
              <a:spcBef>
                <a:spcPts val="0"/>
              </a:spcBef>
              <a:spcAft>
                <a:spcPts val="0"/>
              </a:spcAft>
              <a:buNone/>
            </a:pPr>
            <a:r>
              <a:rPr lang="sv" sz="3000"/>
              <a:t>Uppdrag för förbättrad kvalitet </a:t>
            </a:r>
            <a:endParaRPr sz="3000"/>
          </a:p>
        </p:txBody>
      </p:sp>
      <p:sp>
        <p:nvSpPr>
          <p:cNvPr id="364" name="Google Shape;364;p82"/>
          <p:cNvSpPr txBox="1"/>
          <p:nvPr>
            <p:ph idx="1" type="body"/>
          </p:nvPr>
        </p:nvSpPr>
        <p:spPr>
          <a:xfrm>
            <a:off x="437650" y="771475"/>
            <a:ext cx="7578300" cy="3416400"/>
          </a:xfrm>
          <a:prstGeom prst="rect">
            <a:avLst/>
          </a:prstGeom>
        </p:spPr>
        <p:txBody>
          <a:bodyPr anchorCtr="0" anchor="t" bIns="0" lIns="0" spcFirstLastPara="1" rIns="0" wrap="square" tIns="35100">
            <a:noAutofit/>
          </a:bodyPr>
          <a:lstStyle/>
          <a:p>
            <a:pPr indent="-330200" lvl="0" marL="457200" rtl="0" algn="l">
              <a:spcBef>
                <a:spcPts val="400"/>
              </a:spcBef>
              <a:spcAft>
                <a:spcPts val="0"/>
              </a:spcAft>
              <a:buSzPts val="1600"/>
              <a:buChar char="•"/>
            </a:pPr>
            <a:r>
              <a:rPr lang="sv" sz="1600"/>
              <a:t>Helhetsansvar i området</a:t>
            </a:r>
            <a:endParaRPr sz="1600"/>
          </a:p>
          <a:p>
            <a:pPr indent="-330200" lvl="0" marL="457200" rtl="0" algn="l">
              <a:spcBef>
                <a:spcPts val="0"/>
              </a:spcBef>
              <a:spcAft>
                <a:spcPts val="0"/>
              </a:spcAft>
              <a:buSzPts val="1600"/>
              <a:buChar char="•"/>
            </a:pPr>
            <a:r>
              <a:rPr lang="sv" sz="1600"/>
              <a:t>Teamsamverkan - regelbundna träffar i </a:t>
            </a:r>
            <a:r>
              <a:rPr lang="sv" sz="1600"/>
              <a:t>multiprofessionella</a:t>
            </a:r>
            <a:r>
              <a:rPr lang="sv" sz="1600"/>
              <a:t> team</a:t>
            </a:r>
            <a:endParaRPr sz="1600"/>
          </a:p>
          <a:p>
            <a:pPr indent="-330200" lvl="0" marL="457200" rtl="0" algn="l">
              <a:spcBef>
                <a:spcPts val="0"/>
              </a:spcBef>
              <a:spcAft>
                <a:spcPts val="0"/>
              </a:spcAft>
              <a:buSzPts val="1600"/>
              <a:buChar char="•"/>
            </a:pPr>
            <a:r>
              <a:rPr lang="sv" sz="1600"/>
              <a:t>Fast omsorgskontakt</a:t>
            </a:r>
            <a:endParaRPr sz="1600"/>
          </a:p>
          <a:p>
            <a:pPr indent="-330200" lvl="0" marL="457200" rtl="0" algn="l">
              <a:spcBef>
                <a:spcPts val="0"/>
              </a:spcBef>
              <a:spcAft>
                <a:spcPts val="0"/>
              </a:spcAft>
              <a:buSzPts val="1600"/>
              <a:buChar char="•"/>
            </a:pPr>
            <a:r>
              <a:rPr lang="sv" sz="1600"/>
              <a:t>Patientansvarig sjuksköterska </a:t>
            </a:r>
            <a:endParaRPr sz="1600"/>
          </a:p>
          <a:p>
            <a:pPr indent="-330200" lvl="0" marL="457200" rtl="0" algn="l">
              <a:spcBef>
                <a:spcPts val="0"/>
              </a:spcBef>
              <a:spcAft>
                <a:spcPts val="0"/>
              </a:spcAft>
              <a:buSzPts val="1600"/>
              <a:buChar char="•"/>
            </a:pPr>
            <a:r>
              <a:rPr lang="sv" sz="1600"/>
              <a:t>Träffpunktsverksamhet för hälsofrämjande aktiviteter och social gemenskap</a:t>
            </a:r>
            <a:endParaRPr sz="1600"/>
          </a:p>
          <a:p>
            <a:pPr indent="-330200" lvl="0" marL="457200" rtl="0" algn="l">
              <a:spcBef>
                <a:spcPts val="0"/>
              </a:spcBef>
              <a:spcAft>
                <a:spcPts val="0"/>
              </a:spcAft>
              <a:buSzPts val="1600"/>
              <a:buChar char="•"/>
            </a:pPr>
            <a:r>
              <a:rPr lang="sv" sz="1600"/>
              <a:t>Öka kompetens hos </a:t>
            </a:r>
            <a:r>
              <a:rPr lang="sv" sz="1600"/>
              <a:t>personal</a:t>
            </a:r>
            <a:endParaRPr sz="1600"/>
          </a:p>
          <a:p>
            <a:pPr indent="-330200" lvl="1" marL="914400" rtl="0" algn="l">
              <a:spcBef>
                <a:spcPts val="0"/>
              </a:spcBef>
              <a:spcAft>
                <a:spcPts val="0"/>
              </a:spcAft>
              <a:buSzPts val="1600"/>
              <a:buChar char="•"/>
            </a:pPr>
            <a:r>
              <a:rPr lang="sv" sz="1600"/>
              <a:t>demenskompetens</a:t>
            </a:r>
            <a:endParaRPr sz="1600"/>
          </a:p>
          <a:p>
            <a:pPr indent="-330200" lvl="1" marL="914400" rtl="0" algn="l">
              <a:spcBef>
                <a:spcPts val="0"/>
              </a:spcBef>
              <a:spcAft>
                <a:spcPts val="0"/>
              </a:spcAft>
              <a:buSzPts val="1600"/>
              <a:buChar char="•"/>
            </a:pPr>
            <a:r>
              <a:rPr lang="sv" sz="1600"/>
              <a:t>kompetens för arbete med </a:t>
            </a:r>
            <a:r>
              <a:rPr lang="sv" sz="1600"/>
              <a:t>omfattande</a:t>
            </a:r>
            <a:r>
              <a:rPr lang="sv" sz="1600"/>
              <a:t> vård- och omsorgsbehov</a:t>
            </a:r>
            <a:endParaRPr sz="1600"/>
          </a:p>
          <a:p>
            <a:pPr indent="-330200" lvl="1" marL="914400" rtl="0" algn="l">
              <a:spcBef>
                <a:spcPts val="0"/>
              </a:spcBef>
              <a:spcAft>
                <a:spcPts val="0"/>
              </a:spcAft>
              <a:buSzPts val="1600"/>
              <a:buChar char="•"/>
            </a:pPr>
            <a:r>
              <a:rPr lang="sv" sz="1600"/>
              <a:t>ökade krav på kunskaper i svenska</a:t>
            </a:r>
            <a:endParaRPr sz="1600"/>
          </a:p>
          <a:p>
            <a:pPr indent="-330200" lvl="1" marL="914400" rtl="0" algn="l">
              <a:spcBef>
                <a:spcPts val="0"/>
              </a:spcBef>
              <a:spcAft>
                <a:spcPts val="0"/>
              </a:spcAft>
              <a:buSzPts val="1600"/>
              <a:buChar char="•"/>
            </a:pPr>
            <a:r>
              <a:rPr lang="sv" sz="1600"/>
              <a:t>undersköterskeutbildning i omvårdnadsnära arbete</a:t>
            </a:r>
            <a:endParaRPr sz="1600"/>
          </a:p>
          <a:p>
            <a:pPr indent="-330200" lvl="0" marL="457200" rtl="0" algn="l">
              <a:spcBef>
                <a:spcPts val="0"/>
              </a:spcBef>
              <a:spcAft>
                <a:spcPts val="0"/>
              </a:spcAft>
              <a:buSzPts val="1600"/>
              <a:buChar char="•"/>
            </a:pPr>
            <a:r>
              <a:rPr lang="sv" sz="1600"/>
              <a:t>Samverkan med civilsamhället</a:t>
            </a:r>
            <a:endParaRPr sz="1600"/>
          </a:p>
          <a:p>
            <a:pPr indent="-323850" lvl="0" marL="457200" rtl="0" algn="l">
              <a:spcBef>
                <a:spcPts val="0"/>
              </a:spcBef>
              <a:spcAft>
                <a:spcPts val="0"/>
              </a:spcAft>
              <a:buSzPts val="1500"/>
              <a:buChar char="•"/>
            </a:pPr>
            <a:r>
              <a:rPr lang="sv" sz="1600"/>
              <a:t>Ansvar för verksamhet hela dygnet</a:t>
            </a:r>
            <a:r>
              <a:rPr lang="sv" sz="1500"/>
              <a:t>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Linköpings kommun">
  <a:themeElements>
    <a:clrScheme name="Linköping_rätt">
      <a:dk1>
        <a:srgbClr val="000000"/>
      </a:dk1>
      <a:lt1>
        <a:srgbClr val="FFFFFF"/>
      </a:lt1>
      <a:dk2>
        <a:srgbClr val="000000"/>
      </a:dk2>
      <a:lt2>
        <a:srgbClr val="FFFFFF"/>
      </a:lt2>
      <a:accent1>
        <a:srgbClr val="FC5D17"/>
      </a:accent1>
      <a:accent2>
        <a:srgbClr val="005365"/>
      </a:accent2>
      <a:accent3>
        <a:srgbClr val="EB193D"/>
      </a:accent3>
      <a:accent4>
        <a:srgbClr val="00A85D"/>
      </a:accent4>
      <a:accent5>
        <a:srgbClr val="888888"/>
      </a:accent5>
      <a:accent6>
        <a:srgbClr val="7F1F44"/>
      </a:accent6>
      <a:hlink>
        <a:srgbClr val="00CBD8"/>
      </a:hlink>
      <a:folHlink>
        <a:srgbClr val="7F1F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L PPT Vit">
  <a:themeElements>
    <a:clrScheme name="SKL PPT">
      <a:dk1>
        <a:srgbClr val="000000"/>
      </a:dk1>
      <a:lt1>
        <a:srgbClr val="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