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2"/>
  </p:notesMasterIdLst>
  <p:handoutMasterIdLst>
    <p:handoutMasterId r:id="rId13"/>
  </p:handoutMasterIdLst>
  <p:sldIdLst>
    <p:sldId id="465" r:id="rId2"/>
    <p:sldId id="466" r:id="rId3"/>
    <p:sldId id="504" r:id="rId4"/>
    <p:sldId id="507" r:id="rId5"/>
    <p:sldId id="474" r:id="rId6"/>
    <p:sldId id="460" r:id="rId7"/>
    <p:sldId id="506" r:id="rId8"/>
    <p:sldId id="509" r:id="rId9"/>
    <p:sldId id="512" r:id="rId10"/>
    <p:sldId id="508" r:id="rId11"/>
  </p:sldIdLst>
  <p:sldSz cx="9144000" cy="6858000" type="screen4x3"/>
  <p:notesSz cx="6797675" cy="9926638"/>
  <p:defaultTextStyle>
    <a:defPPr>
      <a:defRPr lang="sv-SE"/>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llanmörkt format 2 - Dekorfärg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llanmörkt format 2 - Dekorfärg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4" autoAdjust="0"/>
    <p:restoredTop sz="72152" autoAdjust="0"/>
  </p:normalViewPr>
  <p:slideViewPr>
    <p:cSldViewPr>
      <p:cViewPr varScale="1">
        <p:scale>
          <a:sx n="77" d="100"/>
          <a:sy n="77" d="100"/>
        </p:scale>
        <p:origin x="191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6" d="100"/>
        <a:sy n="116" d="100"/>
      </p:scale>
      <p:origin x="0" y="0"/>
    </p:cViewPr>
  </p:sorterViewPr>
  <p:notesViewPr>
    <p:cSldViewPr>
      <p:cViewPr varScale="1">
        <p:scale>
          <a:sx n="93" d="100"/>
          <a:sy n="93" d="100"/>
        </p:scale>
        <p:origin x="3726"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smtClean="0"/>
            </a:lvl1pPr>
          </a:lstStyle>
          <a:p>
            <a:pPr>
              <a:defRPr/>
            </a:pPr>
            <a:endParaRPr lang="sv-SE"/>
          </a:p>
        </p:txBody>
      </p:sp>
      <p:sp>
        <p:nvSpPr>
          <p:cNvPr id="3" name="Platshållare för datum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eaLnBrk="1" hangingPunct="1">
              <a:defRPr sz="1200" smtClean="0"/>
            </a:lvl1pPr>
          </a:lstStyle>
          <a:p>
            <a:pPr>
              <a:defRPr/>
            </a:pPr>
            <a:fld id="{7664CF88-862C-4EE4-B6AF-18731AFF9B31}" type="datetimeFigureOut">
              <a:rPr lang="sv-SE"/>
              <a:pPr>
                <a:defRPr/>
              </a:pPr>
              <a:t>2016-09-19</a:t>
            </a:fld>
            <a:endParaRPr lang="sv-SE"/>
          </a:p>
        </p:txBody>
      </p:sp>
      <p:sp>
        <p:nvSpPr>
          <p:cNvPr id="4" name="Platshållare för sidfot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eaLnBrk="1" hangingPunct="1">
              <a:defRPr sz="1200" smtClean="0"/>
            </a:lvl1pPr>
          </a:lstStyle>
          <a:p>
            <a:pPr>
              <a:defRPr/>
            </a:pPr>
            <a:endParaRPr lang="sv-SE"/>
          </a:p>
        </p:txBody>
      </p:sp>
      <p:sp>
        <p:nvSpPr>
          <p:cNvPr id="5" name="Platshållare för bildnumm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eaLnBrk="1" hangingPunct="1">
              <a:defRPr sz="1200" smtClean="0"/>
            </a:lvl1pPr>
          </a:lstStyle>
          <a:p>
            <a:pPr>
              <a:defRPr/>
            </a:pPr>
            <a:fld id="{BB8C1080-E151-494E-BDBA-D2FB16EADA96}" type="slidenum">
              <a:rPr lang="sv-SE"/>
              <a:pPr>
                <a:defRPr/>
              </a:pPr>
              <a:t>‹#›</a:t>
            </a:fld>
            <a:endParaRPr lang="sv-SE"/>
          </a:p>
        </p:txBody>
      </p:sp>
    </p:spTree>
    <p:extLst>
      <p:ext uri="{BB962C8B-B14F-4D97-AF65-F5344CB8AC3E}">
        <p14:creationId xmlns:p14="http://schemas.microsoft.com/office/powerpoint/2010/main" val="403205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46400" cy="496888"/>
          </a:xfrm>
          <a:prstGeom prst="rect">
            <a:avLst/>
          </a:prstGeom>
        </p:spPr>
        <p:txBody>
          <a:bodyPr vert="horz" lIns="91440" tIns="45720" rIns="91440" bIns="45720" rtlCol="0"/>
          <a:lstStyle>
            <a:lvl1pPr algn="l" eaLnBrk="1" hangingPunct="1">
              <a:defRPr sz="1200"/>
            </a:lvl1pPr>
          </a:lstStyle>
          <a:p>
            <a:pPr>
              <a:defRPr/>
            </a:pPr>
            <a:endParaRPr lang="sv-SE"/>
          </a:p>
        </p:txBody>
      </p:sp>
      <p:sp>
        <p:nvSpPr>
          <p:cNvPr id="3" name="Platshållare för datum 2"/>
          <p:cNvSpPr>
            <a:spLocks noGrp="1"/>
          </p:cNvSpPr>
          <p:nvPr>
            <p:ph type="dt" idx="1"/>
          </p:nvPr>
        </p:nvSpPr>
        <p:spPr>
          <a:xfrm>
            <a:off x="3849688" y="0"/>
            <a:ext cx="2946400" cy="496888"/>
          </a:xfrm>
          <a:prstGeom prst="rect">
            <a:avLst/>
          </a:prstGeom>
        </p:spPr>
        <p:txBody>
          <a:bodyPr vert="horz" lIns="91440" tIns="45720" rIns="91440" bIns="45720" rtlCol="0"/>
          <a:lstStyle>
            <a:lvl1pPr algn="r" eaLnBrk="1" hangingPunct="1">
              <a:defRPr sz="1200"/>
            </a:lvl1pPr>
          </a:lstStyle>
          <a:p>
            <a:pPr>
              <a:defRPr/>
            </a:pPr>
            <a:fld id="{E1B8A2AC-E7F8-4858-AEF0-448FCD046310}" type="datetimeFigureOut">
              <a:rPr lang="sv-SE"/>
              <a:pPr>
                <a:defRPr/>
              </a:pPr>
              <a:t>2016-09-19</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sv-SE" noProof="0" smtClean="0"/>
          </a:p>
        </p:txBody>
      </p:sp>
      <p:sp>
        <p:nvSpPr>
          <p:cNvPr id="5" name="Platshållare för anteckningar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p>
        </p:txBody>
      </p:sp>
      <p:sp>
        <p:nvSpPr>
          <p:cNvPr id="6" name="Platshållare för sidfot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eaLnBrk="1" hangingPunct="1">
              <a:defRPr sz="1200"/>
            </a:lvl1pPr>
          </a:lstStyle>
          <a:p>
            <a:pPr>
              <a:defRPr/>
            </a:pPr>
            <a:endParaRPr lang="sv-SE"/>
          </a:p>
        </p:txBody>
      </p:sp>
      <p:sp>
        <p:nvSpPr>
          <p:cNvPr id="7" name="Platshållare för bildnummer 6"/>
          <p:cNvSpPr>
            <a:spLocks noGrp="1"/>
          </p:cNvSpPr>
          <p:nvPr>
            <p:ph type="sldNum" sz="quarter" idx="5"/>
          </p:nvPr>
        </p:nvSpPr>
        <p:spPr>
          <a:xfrm>
            <a:off x="3849688" y="9428163"/>
            <a:ext cx="2946400" cy="4968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D056C5E-1CA8-416D-B92F-F8B72D69A690}" type="slidenum">
              <a:rPr lang="sv-SE" altLang="sv-SE"/>
              <a:pPr>
                <a:defRPr/>
              </a:pPr>
              <a:t>‹#›</a:t>
            </a:fld>
            <a:endParaRPr lang="sv-SE" altLang="sv-SE"/>
          </a:p>
        </p:txBody>
      </p:sp>
    </p:spTree>
    <p:extLst>
      <p:ext uri="{BB962C8B-B14F-4D97-AF65-F5344CB8AC3E}">
        <p14:creationId xmlns:p14="http://schemas.microsoft.com/office/powerpoint/2010/main" val="28228015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1</a:t>
            </a:fld>
            <a:endParaRPr lang="sv-SE" altLang="sv-SE"/>
          </a:p>
        </p:txBody>
      </p:sp>
    </p:spTree>
    <p:extLst>
      <p:ext uri="{BB962C8B-B14F-4D97-AF65-F5344CB8AC3E}">
        <p14:creationId xmlns:p14="http://schemas.microsoft.com/office/powerpoint/2010/main" val="1970212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2</a:t>
            </a:fld>
            <a:endParaRPr lang="sv-SE" altLang="sv-SE"/>
          </a:p>
        </p:txBody>
      </p:sp>
    </p:spTree>
    <p:extLst>
      <p:ext uri="{BB962C8B-B14F-4D97-AF65-F5344CB8AC3E}">
        <p14:creationId xmlns:p14="http://schemas.microsoft.com/office/powerpoint/2010/main" val="3636401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3</a:t>
            </a:fld>
            <a:endParaRPr lang="sv-SE" altLang="sv-SE"/>
          </a:p>
        </p:txBody>
      </p:sp>
    </p:spTree>
    <p:extLst>
      <p:ext uri="{BB962C8B-B14F-4D97-AF65-F5344CB8AC3E}">
        <p14:creationId xmlns:p14="http://schemas.microsoft.com/office/powerpoint/2010/main" val="4388669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5</a:t>
            </a:fld>
            <a:endParaRPr lang="sv-SE" altLang="sv-SE"/>
          </a:p>
        </p:txBody>
      </p:sp>
    </p:spTree>
    <p:extLst>
      <p:ext uri="{BB962C8B-B14F-4D97-AF65-F5344CB8AC3E}">
        <p14:creationId xmlns:p14="http://schemas.microsoft.com/office/powerpoint/2010/main" val="842345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6</a:t>
            </a:fld>
            <a:endParaRPr lang="sv-SE" altLang="sv-SE"/>
          </a:p>
        </p:txBody>
      </p:sp>
    </p:spTree>
    <p:extLst>
      <p:ext uri="{BB962C8B-B14F-4D97-AF65-F5344CB8AC3E}">
        <p14:creationId xmlns:p14="http://schemas.microsoft.com/office/powerpoint/2010/main" val="2967986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7</a:t>
            </a:fld>
            <a:endParaRPr lang="sv-SE" altLang="sv-SE"/>
          </a:p>
        </p:txBody>
      </p:sp>
    </p:spTree>
    <p:extLst>
      <p:ext uri="{BB962C8B-B14F-4D97-AF65-F5344CB8AC3E}">
        <p14:creationId xmlns:p14="http://schemas.microsoft.com/office/powerpoint/2010/main" val="3645696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FD056C5E-1CA8-416D-B92F-F8B72D69A690}" type="slidenum">
              <a:rPr lang="sv-SE" altLang="sv-SE" smtClean="0"/>
              <a:pPr>
                <a:defRPr/>
              </a:pPr>
              <a:t>9</a:t>
            </a:fld>
            <a:endParaRPr lang="sv-SE" altLang="sv-SE"/>
          </a:p>
        </p:txBody>
      </p:sp>
    </p:spTree>
    <p:extLst>
      <p:ext uri="{BB962C8B-B14F-4D97-AF65-F5344CB8AC3E}">
        <p14:creationId xmlns:p14="http://schemas.microsoft.com/office/powerpoint/2010/main" val="25915377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bild - Där ideér blir verklighe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843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vå innehållsdela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200775"/>
            <a:ext cx="16017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a:xfrm>
            <a:off x="684212" y="383495"/>
            <a:ext cx="7704000" cy="1143000"/>
          </a:xfrm>
          <a:prstGeom prst="rect">
            <a:avLst/>
          </a:prstGeom>
        </p:spPr>
        <p:txBody>
          <a:bodyPr lIns="0" tIns="0" rIns="0" bIns="0"/>
          <a:lstStyle>
            <a:lvl1pPr algn="l">
              <a:defRPr sz="3200">
                <a:latin typeface="Arial"/>
                <a:cs typeface="Arial"/>
              </a:defRPr>
            </a:lvl1pPr>
          </a:lstStyle>
          <a:p>
            <a:r>
              <a:rPr lang="sv-SE" smtClean="0"/>
              <a:t>Klicka här för att ändra format</a:t>
            </a:r>
            <a:endParaRPr lang="sv-SE" dirty="0"/>
          </a:p>
        </p:txBody>
      </p:sp>
      <p:sp>
        <p:nvSpPr>
          <p:cNvPr id="12" name="Platshållare för innehåll 2"/>
          <p:cNvSpPr>
            <a:spLocks noGrp="1"/>
          </p:cNvSpPr>
          <p:nvPr>
            <p:ph idx="1"/>
          </p:nvPr>
        </p:nvSpPr>
        <p:spPr>
          <a:xfrm>
            <a:off x="684212" y="1600200"/>
            <a:ext cx="3716476" cy="4525963"/>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13" name="Platshållare för innehåll 2"/>
          <p:cNvSpPr>
            <a:spLocks noGrp="1"/>
          </p:cNvSpPr>
          <p:nvPr>
            <p:ph idx="16"/>
          </p:nvPr>
        </p:nvSpPr>
        <p:spPr>
          <a:xfrm>
            <a:off x="4671736" y="1600200"/>
            <a:ext cx="3716476" cy="4525963"/>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6" name="Platshållare för datum 8"/>
          <p:cNvSpPr>
            <a:spLocks noGrp="1"/>
          </p:cNvSpPr>
          <p:nvPr>
            <p:ph type="dt" sz="half" idx="17"/>
          </p:nvPr>
        </p:nvSpPr>
        <p:spPr/>
        <p:txBody>
          <a:bodyPr/>
          <a:lstStyle>
            <a:lvl1pPr>
              <a:defRPr/>
            </a:lvl1pPr>
          </a:lstStyle>
          <a:p>
            <a:pPr>
              <a:defRPr/>
            </a:pPr>
            <a:fld id="{767E116D-B8AD-48FB-9021-0134F813D75F}" type="datetime1">
              <a:rPr lang="sv-SE"/>
              <a:pPr>
                <a:defRPr/>
              </a:pPr>
              <a:t>2016-09-19</a:t>
            </a:fld>
            <a:endParaRPr lang="sv-SE" dirty="0"/>
          </a:p>
        </p:txBody>
      </p:sp>
      <p:sp>
        <p:nvSpPr>
          <p:cNvPr id="7" name="Platshållare för sidfot 9"/>
          <p:cNvSpPr>
            <a:spLocks noGrp="1"/>
          </p:cNvSpPr>
          <p:nvPr>
            <p:ph type="ftr" sz="quarter" idx="18"/>
          </p:nvPr>
        </p:nvSpPr>
        <p:spPr/>
        <p:txBody>
          <a:bodyPr/>
          <a:lstStyle>
            <a:lvl1pPr>
              <a:defRPr/>
            </a:lvl1pPr>
          </a:lstStyle>
          <a:p>
            <a:pPr>
              <a:defRPr/>
            </a:pPr>
            <a:r>
              <a:rPr lang="sv-SE"/>
              <a:t>Sidfot</a:t>
            </a:r>
            <a:endParaRPr lang="sv-SE" dirty="0"/>
          </a:p>
        </p:txBody>
      </p:sp>
      <p:sp>
        <p:nvSpPr>
          <p:cNvPr id="8" name="Platshållare för bildnummer 10"/>
          <p:cNvSpPr>
            <a:spLocks noGrp="1"/>
          </p:cNvSpPr>
          <p:nvPr>
            <p:ph type="sldNum" sz="quarter" idx="19"/>
          </p:nvPr>
        </p:nvSpPr>
        <p:spPr/>
        <p:txBody>
          <a:bodyPr/>
          <a:lstStyle>
            <a:lvl1pPr>
              <a:defRPr smtClean="0"/>
            </a:lvl1pPr>
          </a:lstStyle>
          <a:p>
            <a:pPr>
              <a:defRPr/>
            </a:pPr>
            <a:fld id="{131B78EB-E3BD-4A16-BE8F-F9B05FD8A0AD}" type="slidenum">
              <a:rPr lang="sv-SE" altLang="sv-SE"/>
              <a:pPr>
                <a:defRPr/>
              </a:pPr>
              <a:t>‹#›</a:t>
            </a:fld>
            <a:endParaRPr lang="sv-SE" altLang="sv-SE"/>
          </a:p>
        </p:txBody>
      </p:sp>
    </p:spTree>
    <p:extLst>
      <p:ext uri="{BB962C8B-B14F-4D97-AF65-F5344CB8AC3E}">
        <p14:creationId xmlns:p14="http://schemas.microsoft.com/office/powerpoint/2010/main" val="42936852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Jämförels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210300"/>
            <a:ext cx="16017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text 2"/>
          <p:cNvSpPr>
            <a:spLocks noGrp="1"/>
          </p:cNvSpPr>
          <p:nvPr>
            <p:ph type="body" idx="1"/>
          </p:nvPr>
        </p:nvSpPr>
        <p:spPr>
          <a:xfrm>
            <a:off x="673840" y="1535113"/>
            <a:ext cx="3726848" cy="639762"/>
          </a:xfrm>
          <a:prstGeom prst="rect">
            <a:avLst/>
          </a:prstGeom>
        </p:spPr>
        <p:txBody>
          <a:bodyPr lIns="0" tIns="0" rIns="0" bIns="0" anchor="b"/>
          <a:lstStyle>
            <a:lvl1pPr marL="0" indent="0">
              <a:buNone/>
              <a:defRPr sz="2000" b="0">
                <a:solidFill>
                  <a:srgbClr val="91919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5" name="Platshållare för text 4"/>
          <p:cNvSpPr>
            <a:spLocks noGrp="1"/>
          </p:cNvSpPr>
          <p:nvPr>
            <p:ph type="body" sz="quarter" idx="3"/>
          </p:nvPr>
        </p:nvSpPr>
        <p:spPr>
          <a:xfrm>
            <a:off x="4671736" y="1535113"/>
            <a:ext cx="3716476" cy="639762"/>
          </a:xfrm>
          <a:prstGeom prst="rect">
            <a:avLst/>
          </a:prstGeom>
        </p:spPr>
        <p:txBody>
          <a:bodyPr lIns="0" rIns="0" bIns="0" anchor="b"/>
          <a:lstStyle>
            <a:lvl1pPr marL="0" indent="0">
              <a:buNone/>
              <a:defRPr sz="2000" b="0">
                <a:solidFill>
                  <a:srgbClr val="91919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17" name="Rubrik 1"/>
          <p:cNvSpPr>
            <a:spLocks noGrp="1"/>
          </p:cNvSpPr>
          <p:nvPr>
            <p:ph type="title"/>
          </p:nvPr>
        </p:nvSpPr>
        <p:spPr>
          <a:xfrm>
            <a:off x="684212" y="383495"/>
            <a:ext cx="7704000" cy="1143000"/>
          </a:xfrm>
          <a:prstGeom prst="rect">
            <a:avLst/>
          </a:prstGeom>
        </p:spPr>
        <p:txBody>
          <a:bodyPr lIns="0" tIns="0" rIns="0" bIns="0"/>
          <a:lstStyle>
            <a:lvl1pPr algn="l">
              <a:defRPr sz="3200">
                <a:latin typeface="Arial"/>
                <a:cs typeface="Arial"/>
              </a:defRPr>
            </a:lvl1pPr>
          </a:lstStyle>
          <a:p>
            <a:r>
              <a:rPr lang="sv-SE" smtClean="0"/>
              <a:t>Klicka här för att ändra format</a:t>
            </a:r>
            <a:endParaRPr lang="sv-SE" dirty="0"/>
          </a:p>
        </p:txBody>
      </p:sp>
      <p:sp>
        <p:nvSpPr>
          <p:cNvPr id="14" name="Platshållare för innehåll 2"/>
          <p:cNvSpPr>
            <a:spLocks noGrp="1"/>
          </p:cNvSpPr>
          <p:nvPr>
            <p:ph idx="16"/>
          </p:nvPr>
        </p:nvSpPr>
        <p:spPr>
          <a:xfrm>
            <a:off x="684212" y="2177927"/>
            <a:ext cx="3716476" cy="3948236"/>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15" name="Platshållare för innehåll 2"/>
          <p:cNvSpPr>
            <a:spLocks noGrp="1"/>
          </p:cNvSpPr>
          <p:nvPr>
            <p:ph idx="17"/>
          </p:nvPr>
        </p:nvSpPr>
        <p:spPr>
          <a:xfrm>
            <a:off x="4671736" y="2195512"/>
            <a:ext cx="3716476" cy="3930651"/>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8" name="Platshållare för datum 10"/>
          <p:cNvSpPr>
            <a:spLocks noGrp="1"/>
          </p:cNvSpPr>
          <p:nvPr>
            <p:ph type="dt" sz="half" idx="18"/>
          </p:nvPr>
        </p:nvSpPr>
        <p:spPr/>
        <p:txBody>
          <a:bodyPr/>
          <a:lstStyle>
            <a:lvl1pPr>
              <a:defRPr/>
            </a:lvl1pPr>
          </a:lstStyle>
          <a:p>
            <a:pPr>
              <a:defRPr/>
            </a:pPr>
            <a:fld id="{95FB8304-3A51-4B18-A9E4-B1288695793C}" type="datetime1">
              <a:rPr lang="sv-SE"/>
              <a:pPr>
                <a:defRPr/>
              </a:pPr>
              <a:t>2016-09-19</a:t>
            </a:fld>
            <a:endParaRPr lang="sv-SE" dirty="0"/>
          </a:p>
        </p:txBody>
      </p:sp>
      <p:sp>
        <p:nvSpPr>
          <p:cNvPr id="9" name="Platshållare för sidfot 11"/>
          <p:cNvSpPr>
            <a:spLocks noGrp="1"/>
          </p:cNvSpPr>
          <p:nvPr>
            <p:ph type="ftr" sz="quarter" idx="19"/>
          </p:nvPr>
        </p:nvSpPr>
        <p:spPr/>
        <p:txBody>
          <a:bodyPr/>
          <a:lstStyle>
            <a:lvl1pPr>
              <a:defRPr/>
            </a:lvl1pPr>
          </a:lstStyle>
          <a:p>
            <a:pPr>
              <a:defRPr/>
            </a:pPr>
            <a:r>
              <a:rPr lang="sv-SE"/>
              <a:t>Sidfot</a:t>
            </a:r>
            <a:endParaRPr lang="sv-SE" dirty="0"/>
          </a:p>
        </p:txBody>
      </p:sp>
      <p:sp>
        <p:nvSpPr>
          <p:cNvPr id="10" name="Platshållare för bildnummer 12"/>
          <p:cNvSpPr>
            <a:spLocks noGrp="1"/>
          </p:cNvSpPr>
          <p:nvPr>
            <p:ph type="sldNum" sz="quarter" idx="20"/>
          </p:nvPr>
        </p:nvSpPr>
        <p:spPr/>
        <p:txBody>
          <a:bodyPr/>
          <a:lstStyle>
            <a:lvl1pPr>
              <a:defRPr smtClean="0"/>
            </a:lvl1pPr>
          </a:lstStyle>
          <a:p>
            <a:pPr>
              <a:defRPr/>
            </a:pPr>
            <a:fld id="{8B6E736C-D739-41AC-8824-D789A5BF8078}" type="slidenum">
              <a:rPr lang="sv-SE" altLang="sv-SE"/>
              <a:pPr>
                <a:defRPr/>
              </a:pPr>
              <a:t>‹#›</a:t>
            </a:fld>
            <a:endParaRPr lang="sv-SE" altLang="sv-SE"/>
          </a:p>
        </p:txBody>
      </p:sp>
    </p:spTree>
    <p:extLst>
      <p:ext uri="{BB962C8B-B14F-4D97-AF65-F5344CB8AC3E}">
        <p14:creationId xmlns:p14="http://schemas.microsoft.com/office/powerpoint/2010/main" val="31835245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rubrik">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210300"/>
            <a:ext cx="16017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ubrik 1"/>
          <p:cNvSpPr>
            <a:spLocks noGrp="1"/>
          </p:cNvSpPr>
          <p:nvPr>
            <p:ph type="title"/>
          </p:nvPr>
        </p:nvSpPr>
        <p:spPr>
          <a:xfrm>
            <a:off x="684212" y="383495"/>
            <a:ext cx="7704000" cy="1143000"/>
          </a:xfrm>
          <a:prstGeom prst="rect">
            <a:avLst/>
          </a:prstGeom>
        </p:spPr>
        <p:txBody>
          <a:bodyPr lIns="0" tIns="0" rIns="0" bIns="0"/>
          <a:lstStyle>
            <a:lvl1pPr algn="l">
              <a:defRPr sz="3200">
                <a:latin typeface="Arial"/>
                <a:cs typeface="Arial"/>
              </a:defRPr>
            </a:lvl1pPr>
          </a:lstStyle>
          <a:p>
            <a:r>
              <a:rPr lang="sv-SE" smtClean="0"/>
              <a:t>Klicka här för att ändra format</a:t>
            </a:r>
            <a:endParaRPr lang="sv-SE" dirty="0"/>
          </a:p>
        </p:txBody>
      </p:sp>
      <p:sp>
        <p:nvSpPr>
          <p:cNvPr id="4" name="Platshållare för datum 6"/>
          <p:cNvSpPr>
            <a:spLocks noGrp="1"/>
          </p:cNvSpPr>
          <p:nvPr>
            <p:ph type="dt" sz="half" idx="10"/>
          </p:nvPr>
        </p:nvSpPr>
        <p:spPr/>
        <p:txBody>
          <a:bodyPr/>
          <a:lstStyle>
            <a:lvl1pPr>
              <a:defRPr/>
            </a:lvl1pPr>
          </a:lstStyle>
          <a:p>
            <a:pPr>
              <a:defRPr/>
            </a:pPr>
            <a:fld id="{1F9FB51C-9B6F-438F-8859-1BCAC2BD03E6}" type="datetime1">
              <a:rPr lang="sv-SE"/>
              <a:pPr>
                <a:defRPr/>
              </a:pPr>
              <a:t>2016-09-19</a:t>
            </a:fld>
            <a:endParaRPr lang="sv-SE" dirty="0"/>
          </a:p>
        </p:txBody>
      </p:sp>
      <p:sp>
        <p:nvSpPr>
          <p:cNvPr id="5" name="Platshållare för sidfot 7"/>
          <p:cNvSpPr>
            <a:spLocks noGrp="1"/>
          </p:cNvSpPr>
          <p:nvPr>
            <p:ph type="ftr" sz="quarter" idx="11"/>
          </p:nvPr>
        </p:nvSpPr>
        <p:spPr/>
        <p:txBody>
          <a:bodyPr/>
          <a:lstStyle>
            <a:lvl1pPr>
              <a:defRPr/>
            </a:lvl1pPr>
          </a:lstStyle>
          <a:p>
            <a:pPr>
              <a:defRPr/>
            </a:pPr>
            <a:r>
              <a:rPr lang="sv-SE"/>
              <a:t>Sidfot</a:t>
            </a:r>
            <a:endParaRPr lang="sv-SE" dirty="0"/>
          </a:p>
        </p:txBody>
      </p:sp>
      <p:sp>
        <p:nvSpPr>
          <p:cNvPr id="6" name="Platshållare för bildnummer 8"/>
          <p:cNvSpPr>
            <a:spLocks noGrp="1"/>
          </p:cNvSpPr>
          <p:nvPr>
            <p:ph type="sldNum" sz="quarter" idx="12"/>
          </p:nvPr>
        </p:nvSpPr>
        <p:spPr/>
        <p:txBody>
          <a:bodyPr/>
          <a:lstStyle>
            <a:lvl1pPr>
              <a:defRPr smtClean="0"/>
            </a:lvl1pPr>
          </a:lstStyle>
          <a:p>
            <a:pPr>
              <a:defRPr/>
            </a:pPr>
            <a:fld id="{1257DA71-8593-430F-AFD3-47144925DF57}" type="slidenum">
              <a:rPr lang="sv-SE" altLang="sv-SE"/>
              <a:pPr>
                <a:defRPr/>
              </a:pPr>
              <a:t>‹#›</a:t>
            </a:fld>
            <a:endParaRPr lang="sv-SE" altLang="sv-SE"/>
          </a:p>
        </p:txBody>
      </p:sp>
    </p:spTree>
    <p:extLst>
      <p:ext uri="{BB962C8B-B14F-4D97-AF65-F5344CB8AC3E}">
        <p14:creationId xmlns:p14="http://schemas.microsoft.com/office/powerpoint/2010/main" val="2568573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m">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184900"/>
            <a:ext cx="16017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latshållare för datum 5"/>
          <p:cNvSpPr>
            <a:spLocks noGrp="1"/>
          </p:cNvSpPr>
          <p:nvPr>
            <p:ph type="dt" sz="half" idx="10"/>
          </p:nvPr>
        </p:nvSpPr>
        <p:spPr/>
        <p:txBody>
          <a:bodyPr/>
          <a:lstStyle>
            <a:lvl1pPr>
              <a:defRPr/>
            </a:lvl1pPr>
          </a:lstStyle>
          <a:p>
            <a:pPr>
              <a:defRPr/>
            </a:pPr>
            <a:fld id="{E9588653-B8C6-4640-BBD9-8CB6F11811C1}" type="datetime1">
              <a:rPr lang="sv-SE"/>
              <a:pPr>
                <a:defRPr/>
              </a:pPr>
              <a:t>2016-09-19</a:t>
            </a:fld>
            <a:endParaRPr lang="sv-SE" dirty="0"/>
          </a:p>
        </p:txBody>
      </p:sp>
      <p:sp>
        <p:nvSpPr>
          <p:cNvPr id="4" name="Platshållare för sidfot 6"/>
          <p:cNvSpPr>
            <a:spLocks noGrp="1"/>
          </p:cNvSpPr>
          <p:nvPr>
            <p:ph type="ftr" sz="quarter" idx="11"/>
          </p:nvPr>
        </p:nvSpPr>
        <p:spPr/>
        <p:txBody>
          <a:bodyPr/>
          <a:lstStyle>
            <a:lvl1pPr>
              <a:defRPr/>
            </a:lvl1pPr>
          </a:lstStyle>
          <a:p>
            <a:pPr>
              <a:defRPr/>
            </a:pPr>
            <a:r>
              <a:rPr lang="sv-SE"/>
              <a:t>Sidfot</a:t>
            </a:r>
            <a:endParaRPr lang="sv-SE" dirty="0"/>
          </a:p>
        </p:txBody>
      </p:sp>
      <p:sp>
        <p:nvSpPr>
          <p:cNvPr id="5" name="Platshållare för bildnummer 7"/>
          <p:cNvSpPr>
            <a:spLocks noGrp="1"/>
          </p:cNvSpPr>
          <p:nvPr>
            <p:ph type="sldNum" sz="quarter" idx="12"/>
          </p:nvPr>
        </p:nvSpPr>
        <p:spPr/>
        <p:txBody>
          <a:bodyPr/>
          <a:lstStyle>
            <a:lvl1pPr>
              <a:defRPr smtClean="0"/>
            </a:lvl1pPr>
          </a:lstStyle>
          <a:p>
            <a:pPr>
              <a:defRPr/>
            </a:pPr>
            <a:fld id="{9FF4C20C-A370-4429-AAA3-905ED34F1E2B}" type="slidenum">
              <a:rPr lang="sv-SE" altLang="sv-SE"/>
              <a:pPr>
                <a:defRPr/>
              </a:pPr>
              <a:t>‹#›</a:t>
            </a:fld>
            <a:endParaRPr lang="sv-SE" altLang="sv-SE"/>
          </a:p>
        </p:txBody>
      </p:sp>
    </p:spTree>
    <p:extLst>
      <p:ext uri="{BB962C8B-B14F-4D97-AF65-F5344CB8AC3E}">
        <p14:creationId xmlns:p14="http://schemas.microsoft.com/office/powerpoint/2010/main" val="39858326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nehåll med bildtex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210300"/>
            <a:ext cx="16017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a:xfrm>
            <a:off x="720725" y="273050"/>
            <a:ext cx="2744788" cy="1162050"/>
          </a:xfrm>
          <a:prstGeom prst="rect">
            <a:avLst/>
          </a:prstGeom>
        </p:spPr>
        <p:txBody>
          <a:bodyPr lIns="0" tIns="0" bIns="0" anchor="b"/>
          <a:lstStyle>
            <a:lvl1pPr algn="l">
              <a:defRPr sz="2000" b="1">
                <a:latin typeface="Arial"/>
                <a:cs typeface="Arial"/>
              </a:defRPr>
            </a:lvl1pPr>
          </a:lstStyle>
          <a:p>
            <a:r>
              <a:rPr lang="sv-SE" smtClean="0"/>
              <a:t>Klicka här för att ändra format</a:t>
            </a:r>
            <a:endParaRPr lang="sv-SE" dirty="0"/>
          </a:p>
        </p:txBody>
      </p:sp>
      <p:sp>
        <p:nvSpPr>
          <p:cNvPr id="4" name="Platshållare för text 3"/>
          <p:cNvSpPr>
            <a:spLocks noGrp="1"/>
          </p:cNvSpPr>
          <p:nvPr>
            <p:ph type="body" sz="half" idx="2"/>
          </p:nvPr>
        </p:nvSpPr>
        <p:spPr>
          <a:xfrm>
            <a:off x="720725" y="1435100"/>
            <a:ext cx="2744788" cy="4691063"/>
          </a:xfrm>
          <a:prstGeom prst="rect">
            <a:avLst/>
          </a:prstGeom>
        </p:spPr>
        <p:txBody>
          <a:bodyPr lIns="0" tIns="0" bIns="0"/>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12" name="Platshållare för innehåll 2"/>
          <p:cNvSpPr>
            <a:spLocks noGrp="1"/>
          </p:cNvSpPr>
          <p:nvPr>
            <p:ph idx="1"/>
          </p:nvPr>
        </p:nvSpPr>
        <p:spPr>
          <a:xfrm>
            <a:off x="3825511" y="273051"/>
            <a:ext cx="4597764" cy="5853112"/>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6" name="Platshållare för datum 8"/>
          <p:cNvSpPr>
            <a:spLocks noGrp="1"/>
          </p:cNvSpPr>
          <p:nvPr>
            <p:ph type="dt" sz="half" idx="10"/>
          </p:nvPr>
        </p:nvSpPr>
        <p:spPr/>
        <p:txBody>
          <a:bodyPr/>
          <a:lstStyle>
            <a:lvl1pPr>
              <a:defRPr/>
            </a:lvl1pPr>
          </a:lstStyle>
          <a:p>
            <a:pPr>
              <a:defRPr/>
            </a:pPr>
            <a:fld id="{CA9E6041-3ACF-4BF7-A984-8343A16013C1}" type="datetime1">
              <a:rPr lang="sv-SE"/>
              <a:pPr>
                <a:defRPr/>
              </a:pPr>
              <a:t>2016-09-19</a:t>
            </a:fld>
            <a:endParaRPr lang="sv-SE" dirty="0"/>
          </a:p>
        </p:txBody>
      </p:sp>
      <p:sp>
        <p:nvSpPr>
          <p:cNvPr id="7" name="Platshållare för sidfot 9"/>
          <p:cNvSpPr>
            <a:spLocks noGrp="1"/>
          </p:cNvSpPr>
          <p:nvPr>
            <p:ph type="ftr" sz="quarter" idx="11"/>
          </p:nvPr>
        </p:nvSpPr>
        <p:spPr/>
        <p:txBody>
          <a:bodyPr/>
          <a:lstStyle>
            <a:lvl1pPr>
              <a:defRPr/>
            </a:lvl1pPr>
          </a:lstStyle>
          <a:p>
            <a:pPr>
              <a:defRPr/>
            </a:pPr>
            <a:r>
              <a:rPr lang="sv-SE"/>
              <a:t>Sidfot</a:t>
            </a:r>
            <a:endParaRPr lang="sv-SE" dirty="0"/>
          </a:p>
        </p:txBody>
      </p:sp>
      <p:sp>
        <p:nvSpPr>
          <p:cNvPr id="8" name="Platshållare för bildnummer 10"/>
          <p:cNvSpPr>
            <a:spLocks noGrp="1"/>
          </p:cNvSpPr>
          <p:nvPr>
            <p:ph type="sldNum" sz="quarter" idx="12"/>
          </p:nvPr>
        </p:nvSpPr>
        <p:spPr/>
        <p:txBody>
          <a:bodyPr/>
          <a:lstStyle>
            <a:lvl1pPr>
              <a:defRPr smtClean="0"/>
            </a:lvl1pPr>
          </a:lstStyle>
          <a:p>
            <a:pPr>
              <a:defRPr/>
            </a:pPr>
            <a:fld id="{4D1B1D7C-C778-4720-A62D-C405961455AD}" type="slidenum">
              <a:rPr lang="sv-SE" altLang="sv-SE"/>
              <a:pPr>
                <a:defRPr/>
              </a:pPr>
              <a:t>‹#›</a:t>
            </a:fld>
            <a:endParaRPr lang="sv-SE" altLang="sv-SE"/>
          </a:p>
        </p:txBody>
      </p:sp>
    </p:spTree>
    <p:extLst>
      <p:ext uri="{BB962C8B-B14F-4D97-AF65-F5344CB8AC3E}">
        <p14:creationId xmlns:p14="http://schemas.microsoft.com/office/powerpoint/2010/main" val="793972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med bildtex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210300"/>
            <a:ext cx="16017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a:xfrm>
            <a:off x="1792288" y="4800600"/>
            <a:ext cx="5486400" cy="566738"/>
          </a:xfrm>
          <a:prstGeom prst="rect">
            <a:avLst/>
          </a:prstGeom>
        </p:spPr>
        <p:txBody>
          <a:bodyPr lIns="0" tIns="0" rIns="0" bIns="0" anchor="b"/>
          <a:lstStyle>
            <a:lvl1pPr algn="l">
              <a:defRPr sz="2000" b="1">
                <a:latin typeface="Arial"/>
                <a:cs typeface="Arial"/>
              </a:defRPr>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a:prstGeom prst="rect">
            <a:avLst/>
          </a:prstGeom>
        </p:spPr>
        <p:txBody>
          <a:bodyPr lIns="0" tIns="0" rIns="0" bIns="0"/>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endParaRPr lang="sv-SE" noProof="0"/>
          </a:p>
        </p:txBody>
      </p:sp>
      <p:sp>
        <p:nvSpPr>
          <p:cNvPr id="4" name="Platshållare för text 3"/>
          <p:cNvSpPr>
            <a:spLocks noGrp="1"/>
          </p:cNvSpPr>
          <p:nvPr>
            <p:ph type="body" sz="half" idx="2"/>
          </p:nvPr>
        </p:nvSpPr>
        <p:spPr>
          <a:xfrm>
            <a:off x="1792288" y="5367338"/>
            <a:ext cx="5486400" cy="804862"/>
          </a:xfrm>
          <a:prstGeom prst="rect">
            <a:avLst/>
          </a:prstGeom>
        </p:spPr>
        <p:txBody>
          <a:bodyPr lIns="0" tIns="0" rIns="0" bIns="0"/>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6" name="Platshållare för datum 8"/>
          <p:cNvSpPr>
            <a:spLocks noGrp="1"/>
          </p:cNvSpPr>
          <p:nvPr>
            <p:ph type="dt" sz="half" idx="10"/>
          </p:nvPr>
        </p:nvSpPr>
        <p:spPr/>
        <p:txBody>
          <a:bodyPr/>
          <a:lstStyle>
            <a:lvl1pPr>
              <a:defRPr/>
            </a:lvl1pPr>
          </a:lstStyle>
          <a:p>
            <a:pPr>
              <a:defRPr/>
            </a:pPr>
            <a:fld id="{A7152607-F5A9-4F24-94CA-0DD1ABFDFC06}" type="datetime1">
              <a:rPr lang="sv-SE"/>
              <a:pPr>
                <a:defRPr/>
              </a:pPr>
              <a:t>2016-09-19</a:t>
            </a:fld>
            <a:endParaRPr lang="sv-SE" dirty="0"/>
          </a:p>
        </p:txBody>
      </p:sp>
      <p:sp>
        <p:nvSpPr>
          <p:cNvPr id="7" name="Platshållare för sidfot 9"/>
          <p:cNvSpPr>
            <a:spLocks noGrp="1"/>
          </p:cNvSpPr>
          <p:nvPr>
            <p:ph type="ftr" sz="quarter" idx="11"/>
          </p:nvPr>
        </p:nvSpPr>
        <p:spPr/>
        <p:txBody>
          <a:bodyPr/>
          <a:lstStyle>
            <a:lvl1pPr>
              <a:defRPr/>
            </a:lvl1pPr>
          </a:lstStyle>
          <a:p>
            <a:pPr>
              <a:defRPr/>
            </a:pPr>
            <a:r>
              <a:rPr lang="sv-SE"/>
              <a:t>Sidfot</a:t>
            </a:r>
            <a:endParaRPr lang="sv-SE" dirty="0"/>
          </a:p>
        </p:txBody>
      </p:sp>
      <p:sp>
        <p:nvSpPr>
          <p:cNvPr id="8" name="Platshållare för bildnummer 10"/>
          <p:cNvSpPr>
            <a:spLocks noGrp="1"/>
          </p:cNvSpPr>
          <p:nvPr>
            <p:ph type="sldNum" sz="quarter" idx="12"/>
          </p:nvPr>
        </p:nvSpPr>
        <p:spPr/>
        <p:txBody>
          <a:bodyPr/>
          <a:lstStyle>
            <a:lvl1pPr>
              <a:defRPr smtClean="0"/>
            </a:lvl1pPr>
          </a:lstStyle>
          <a:p>
            <a:pPr>
              <a:defRPr/>
            </a:pPr>
            <a:fld id="{96146628-3402-4271-8872-C53F60A2F40E}" type="slidenum">
              <a:rPr lang="sv-SE" altLang="sv-SE"/>
              <a:pPr>
                <a:defRPr/>
              </a:pPr>
              <a:t>‹#›</a:t>
            </a:fld>
            <a:endParaRPr lang="sv-SE" altLang="sv-SE"/>
          </a:p>
        </p:txBody>
      </p:sp>
    </p:spTree>
    <p:extLst>
      <p:ext uri="{BB962C8B-B14F-4D97-AF65-F5344CB8AC3E}">
        <p14:creationId xmlns:p14="http://schemas.microsoft.com/office/powerpoint/2010/main" val="1815594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207125"/>
            <a:ext cx="16017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title"/>
          </p:nvPr>
        </p:nvSpPr>
        <p:spPr>
          <a:xfrm>
            <a:off x="684212" y="383495"/>
            <a:ext cx="7739788" cy="1143000"/>
          </a:xfrm>
          <a:prstGeom prst="rect">
            <a:avLst/>
          </a:prstGeom>
        </p:spPr>
        <p:txBody>
          <a:bodyPr lIns="0" tIns="0" rIns="0" bIns="0"/>
          <a:lstStyle>
            <a:lvl1pPr algn="l">
              <a:defRPr sz="3200">
                <a:latin typeface="Arial"/>
                <a:cs typeface="Arial"/>
              </a:defRPr>
            </a:lvl1pPr>
          </a:lstStyle>
          <a:p>
            <a:r>
              <a:rPr lang="sv-SE" smtClean="0"/>
              <a:t>Klicka här för att ändra format</a:t>
            </a:r>
            <a:endParaRPr lang="sv-SE" dirty="0"/>
          </a:p>
        </p:txBody>
      </p:sp>
      <p:sp>
        <p:nvSpPr>
          <p:cNvPr id="3" name="Platshållare för innehåll 2"/>
          <p:cNvSpPr>
            <a:spLocks noGrp="1"/>
          </p:cNvSpPr>
          <p:nvPr>
            <p:ph idx="1"/>
          </p:nvPr>
        </p:nvSpPr>
        <p:spPr>
          <a:xfrm>
            <a:off x="684212" y="1600200"/>
            <a:ext cx="7739788" cy="4525963"/>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5" name="Platshållare för datum 7"/>
          <p:cNvSpPr>
            <a:spLocks noGrp="1"/>
          </p:cNvSpPr>
          <p:nvPr>
            <p:ph type="dt" sz="half" idx="10"/>
          </p:nvPr>
        </p:nvSpPr>
        <p:spPr/>
        <p:txBody>
          <a:bodyPr/>
          <a:lstStyle>
            <a:lvl1pPr>
              <a:defRPr/>
            </a:lvl1pPr>
          </a:lstStyle>
          <a:p>
            <a:pPr>
              <a:defRPr/>
            </a:pPr>
            <a:fld id="{7B6D6FC2-0701-4A9A-95BB-79F08D72A8DA}" type="datetime1">
              <a:rPr lang="sv-SE"/>
              <a:pPr>
                <a:defRPr/>
              </a:pPr>
              <a:t>2016-09-19</a:t>
            </a:fld>
            <a:endParaRPr lang="sv-SE" dirty="0"/>
          </a:p>
        </p:txBody>
      </p:sp>
      <p:sp>
        <p:nvSpPr>
          <p:cNvPr id="6" name="Platshållare för sidfot 8"/>
          <p:cNvSpPr>
            <a:spLocks noGrp="1"/>
          </p:cNvSpPr>
          <p:nvPr>
            <p:ph type="ftr" sz="quarter" idx="11"/>
          </p:nvPr>
        </p:nvSpPr>
        <p:spPr/>
        <p:txBody>
          <a:bodyPr/>
          <a:lstStyle>
            <a:lvl1pPr>
              <a:defRPr/>
            </a:lvl1pPr>
          </a:lstStyle>
          <a:p>
            <a:pPr>
              <a:defRPr/>
            </a:pPr>
            <a:r>
              <a:rPr lang="sv-SE"/>
              <a:t>Sidfot</a:t>
            </a:r>
            <a:endParaRPr lang="sv-SE" dirty="0"/>
          </a:p>
        </p:txBody>
      </p:sp>
      <p:sp>
        <p:nvSpPr>
          <p:cNvPr id="7" name="Platshållare för bildnummer 9"/>
          <p:cNvSpPr>
            <a:spLocks noGrp="1"/>
          </p:cNvSpPr>
          <p:nvPr>
            <p:ph type="sldNum" sz="quarter" idx="12"/>
          </p:nvPr>
        </p:nvSpPr>
        <p:spPr/>
        <p:txBody>
          <a:bodyPr/>
          <a:lstStyle>
            <a:lvl1pPr>
              <a:defRPr smtClean="0"/>
            </a:lvl1pPr>
          </a:lstStyle>
          <a:p>
            <a:pPr>
              <a:defRPr/>
            </a:pPr>
            <a:fld id="{8B2A3F43-53C5-4FFD-B856-2FE9E7559FC8}" type="slidenum">
              <a:rPr lang="sv-SE" altLang="sv-SE"/>
              <a:pPr>
                <a:defRPr/>
              </a:pPr>
              <a:t>‹#›</a:t>
            </a:fld>
            <a:endParaRPr lang="sv-SE" altLang="sv-SE"/>
          </a:p>
        </p:txBody>
      </p:sp>
    </p:spTree>
    <p:extLst>
      <p:ext uri="{BB962C8B-B14F-4D97-AF65-F5344CB8AC3E}">
        <p14:creationId xmlns:p14="http://schemas.microsoft.com/office/powerpoint/2010/main" val="30149831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rubrik + Profilbi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192838"/>
            <a:ext cx="16017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ubrik 1"/>
          <p:cNvSpPr>
            <a:spLocks noGrp="1"/>
          </p:cNvSpPr>
          <p:nvPr>
            <p:ph type="ctrTitle"/>
          </p:nvPr>
        </p:nvSpPr>
        <p:spPr>
          <a:xfrm>
            <a:off x="720000" y="635907"/>
            <a:ext cx="3852000" cy="2800803"/>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5" name="Platshållare för datum 9"/>
          <p:cNvSpPr>
            <a:spLocks noGrp="1"/>
          </p:cNvSpPr>
          <p:nvPr>
            <p:ph type="dt" sz="half" idx="10"/>
          </p:nvPr>
        </p:nvSpPr>
        <p:spPr/>
        <p:txBody>
          <a:bodyPr/>
          <a:lstStyle>
            <a:lvl1pPr>
              <a:defRPr/>
            </a:lvl1pPr>
          </a:lstStyle>
          <a:p>
            <a:pPr>
              <a:defRPr/>
            </a:pPr>
            <a:fld id="{1E7100C4-A553-4139-AF4D-EEC1F7748C4B}" type="datetime1">
              <a:rPr lang="sv-SE"/>
              <a:pPr>
                <a:defRPr/>
              </a:pPr>
              <a:t>2016-09-19</a:t>
            </a:fld>
            <a:endParaRPr lang="sv-SE" dirty="0"/>
          </a:p>
        </p:txBody>
      </p:sp>
      <p:sp>
        <p:nvSpPr>
          <p:cNvPr id="6" name="Platshållare för sidfot 10"/>
          <p:cNvSpPr>
            <a:spLocks noGrp="1"/>
          </p:cNvSpPr>
          <p:nvPr>
            <p:ph type="ftr" sz="quarter" idx="11"/>
          </p:nvPr>
        </p:nvSpPr>
        <p:spPr/>
        <p:txBody>
          <a:bodyPr/>
          <a:lstStyle>
            <a:lvl1pPr>
              <a:defRPr/>
            </a:lvl1pPr>
          </a:lstStyle>
          <a:p>
            <a:pPr>
              <a:defRPr/>
            </a:pPr>
            <a:r>
              <a:rPr lang="sv-SE"/>
              <a:t>Sidfot</a:t>
            </a:r>
            <a:endParaRPr lang="sv-SE" dirty="0"/>
          </a:p>
        </p:txBody>
      </p:sp>
      <p:sp>
        <p:nvSpPr>
          <p:cNvPr id="7" name="Platshållare för bildnummer 11"/>
          <p:cNvSpPr>
            <a:spLocks noGrp="1"/>
          </p:cNvSpPr>
          <p:nvPr>
            <p:ph type="sldNum" sz="quarter" idx="12"/>
          </p:nvPr>
        </p:nvSpPr>
        <p:spPr/>
        <p:txBody>
          <a:bodyPr/>
          <a:lstStyle>
            <a:lvl1pPr>
              <a:defRPr smtClean="0"/>
            </a:lvl1pPr>
          </a:lstStyle>
          <a:p>
            <a:pPr>
              <a:defRPr/>
            </a:pPr>
            <a:fld id="{C022DBE4-CD32-45F5-AAD2-BC1B2BA200A3}" type="slidenum">
              <a:rPr lang="sv-SE" altLang="sv-SE"/>
              <a:pPr>
                <a:defRPr/>
              </a:pPr>
              <a:t>‹#›</a:t>
            </a:fld>
            <a:endParaRPr lang="sv-SE" altLang="sv-SE"/>
          </a:p>
        </p:txBody>
      </p:sp>
    </p:spTree>
    <p:extLst>
      <p:ext uri="{BB962C8B-B14F-4D97-AF65-F5344CB8AC3E}">
        <p14:creationId xmlns:p14="http://schemas.microsoft.com/office/powerpoint/2010/main" val="3688751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artrubrik + Profilbi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192838"/>
            <a:ext cx="16017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ubrik 1"/>
          <p:cNvSpPr>
            <a:spLocks noGrp="1"/>
          </p:cNvSpPr>
          <p:nvPr>
            <p:ph type="ctrTitle"/>
          </p:nvPr>
        </p:nvSpPr>
        <p:spPr>
          <a:xfrm>
            <a:off x="720000" y="635907"/>
            <a:ext cx="3852000" cy="2800803"/>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5" name="Platshållare för datum 1"/>
          <p:cNvSpPr>
            <a:spLocks noGrp="1"/>
          </p:cNvSpPr>
          <p:nvPr>
            <p:ph type="dt" sz="half" idx="10"/>
          </p:nvPr>
        </p:nvSpPr>
        <p:spPr/>
        <p:txBody>
          <a:bodyPr/>
          <a:lstStyle>
            <a:lvl1pPr>
              <a:defRPr/>
            </a:lvl1pPr>
          </a:lstStyle>
          <a:p>
            <a:pPr>
              <a:defRPr/>
            </a:pPr>
            <a:fld id="{D5508F24-A082-4CD9-A21E-B11D74E64D26}" type="datetime1">
              <a:rPr lang="sv-SE"/>
              <a:pPr>
                <a:defRPr/>
              </a:pPr>
              <a:t>2016-09-19</a:t>
            </a:fld>
            <a:endParaRPr lang="sv-SE" dirty="0"/>
          </a:p>
        </p:txBody>
      </p:sp>
      <p:sp>
        <p:nvSpPr>
          <p:cNvPr id="6" name="Platshållare för sidfot 7"/>
          <p:cNvSpPr>
            <a:spLocks noGrp="1"/>
          </p:cNvSpPr>
          <p:nvPr>
            <p:ph type="ftr" sz="quarter" idx="11"/>
          </p:nvPr>
        </p:nvSpPr>
        <p:spPr/>
        <p:txBody>
          <a:bodyPr/>
          <a:lstStyle>
            <a:lvl1pPr>
              <a:defRPr/>
            </a:lvl1pPr>
          </a:lstStyle>
          <a:p>
            <a:pPr>
              <a:defRPr/>
            </a:pPr>
            <a:r>
              <a:rPr lang="sv-SE"/>
              <a:t>Sidfot</a:t>
            </a:r>
            <a:endParaRPr lang="sv-SE" dirty="0"/>
          </a:p>
        </p:txBody>
      </p:sp>
      <p:sp>
        <p:nvSpPr>
          <p:cNvPr id="7" name="Platshållare för bildnummer 8"/>
          <p:cNvSpPr>
            <a:spLocks noGrp="1"/>
          </p:cNvSpPr>
          <p:nvPr>
            <p:ph type="sldNum" sz="quarter" idx="12"/>
          </p:nvPr>
        </p:nvSpPr>
        <p:spPr/>
        <p:txBody>
          <a:bodyPr/>
          <a:lstStyle>
            <a:lvl1pPr>
              <a:defRPr smtClean="0"/>
            </a:lvl1pPr>
          </a:lstStyle>
          <a:p>
            <a:pPr>
              <a:defRPr/>
            </a:pPr>
            <a:fld id="{035EEE1E-B304-4474-A67C-EDB1B5E6B99D}" type="slidenum">
              <a:rPr lang="sv-SE" altLang="sv-SE"/>
              <a:pPr>
                <a:defRPr/>
              </a:pPr>
              <a:t>‹#›</a:t>
            </a:fld>
            <a:endParaRPr lang="sv-SE" altLang="sv-SE"/>
          </a:p>
        </p:txBody>
      </p:sp>
    </p:spTree>
    <p:extLst>
      <p:ext uri="{BB962C8B-B14F-4D97-AF65-F5344CB8AC3E}">
        <p14:creationId xmlns:p14="http://schemas.microsoft.com/office/powerpoint/2010/main" val="23402510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tartrubrik + Profilbi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192838"/>
            <a:ext cx="16017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ubrik 1"/>
          <p:cNvSpPr>
            <a:spLocks noGrp="1"/>
          </p:cNvSpPr>
          <p:nvPr>
            <p:ph type="ctrTitle"/>
          </p:nvPr>
        </p:nvSpPr>
        <p:spPr>
          <a:xfrm>
            <a:off x="720000" y="635907"/>
            <a:ext cx="3852000" cy="2800803"/>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5" name="Platshållare för datum 1"/>
          <p:cNvSpPr>
            <a:spLocks noGrp="1"/>
          </p:cNvSpPr>
          <p:nvPr>
            <p:ph type="dt" sz="half" idx="10"/>
          </p:nvPr>
        </p:nvSpPr>
        <p:spPr/>
        <p:txBody>
          <a:bodyPr/>
          <a:lstStyle>
            <a:lvl1pPr>
              <a:defRPr/>
            </a:lvl1pPr>
          </a:lstStyle>
          <a:p>
            <a:pPr>
              <a:defRPr/>
            </a:pPr>
            <a:fld id="{C2A11D5C-1A5F-4790-BCBD-B4ABB0976913}" type="datetime1">
              <a:rPr lang="sv-SE"/>
              <a:pPr>
                <a:defRPr/>
              </a:pPr>
              <a:t>2016-09-19</a:t>
            </a:fld>
            <a:endParaRPr lang="sv-SE" dirty="0"/>
          </a:p>
        </p:txBody>
      </p:sp>
      <p:sp>
        <p:nvSpPr>
          <p:cNvPr id="6" name="Platshållare för sidfot 7"/>
          <p:cNvSpPr>
            <a:spLocks noGrp="1"/>
          </p:cNvSpPr>
          <p:nvPr>
            <p:ph type="ftr" sz="quarter" idx="11"/>
          </p:nvPr>
        </p:nvSpPr>
        <p:spPr/>
        <p:txBody>
          <a:bodyPr/>
          <a:lstStyle>
            <a:lvl1pPr>
              <a:defRPr/>
            </a:lvl1pPr>
          </a:lstStyle>
          <a:p>
            <a:pPr>
              <a:defRPr/>
            </a:pPr>
            <a:r>
              <a:rPr lang="sv-SE"/>
              <a:t>Sidfot</a:t>
            </a:r>
            <a:endParaRPr lang="sv-SE" dirty="0"/>
          </a:p>
        </p:txBody>
      </p:sp>
      <p:sp>
        <p:nvSpPr>
          <p:cNvPr id="7" name="Platshållare för bildnummer 8"/>
          <p:cNvSpPr>
            <a:spLocks noGrp="1"/>
          </p:cNvSpPr>
          <p:nvPr>
            <p:ph type="sldNum" sz="quarter" idx="12"/>
          </p:nvPr>
        </p:nvSpPr>
        <p:spPr/>
        <p:txBody>
          <a:bodyPr/>
          <a:lstStyle>
            <a:lvl1pPr>
              <a:defRPr smtClean="0"/>
            </a:lvl1pPr>
          </a:lstStyle>
          <a:p>
            <a:pPr>
              <a:defRPr/>
            </a:pPr>
            <a:fld id="{80671DD1-BBEF-4A1B-876A-6D5928D21D0C}" type="slidenum">
              <a:rPr lang="sv-SE" altLang="sv-SE"/>
              <a:pPr>
                <a:defRPr/>
              </a:pPr>
              <a:t>‹#›</a:t>
            </a:fld>
            <a:endParaRPr lang="sv-SE" altLang="sv-SE"/>
          </a:p>
        </p:txBody>
      </p:sp>
    </p:spTree>
    <p:extLst>
      <p:ext uri="{BB962C8B-B14F-4D97-AF65-F5344CB8AC3E}">
        <p14:creationId xmlns:p14="http://schemas.microsoft.com/office/powerpoint/2010/main" val="7090844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tartrubrik + Profilbi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192838"/>
            <a:ext cx="16017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ubrik 1"/>
          <p:cNvSpPr>
            <a:spLocks noGrp="1"/>
          </p:cNvSpPr>
          <p:nvPr>
            <p:ph type="ctrTitle"/>
          </p:nvPr>
        </p:nvSpPr>
        <p:spPr>
          <a:xfrm>
            <a:off x="720000" y="635907"/>
            <a:ext cx="3852000" cy="2800803"/>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5" name="Platshållare för datum 1"/>
          <p:cNvSpPr>
            <a:spLocks noGrp="1"/>
          </p:cNvSpPr>
          <p:nvPr>
            <p:ph type="dt" sz="half" idx="10"/>
          </p:nvPr>
        </p:nvSpPr>
        <p:spPr/>
        <p:txBody>
          <a:bodyPr/>
          <a:lstStyle>
            <a:lvl1pPr>
              <a:defRPr/>
            </a:lvl1pPr>
          </a:lstStyle>
          <a:p>
            <a:pPr>
              <a:defRPr/>
            </a:pPr>
            <a:fld id="{A045AFAF-CEBF-4BE0-B25A-F9D9B482FEC0}" type="datetime1">
              <a:rPr lang="sv-SE"/>
              <a:pPr>
                <a:defRPr/>
              </a:pPr>
              <a:t>2016-09-19</a:t>
            </a:fld>
            <a:endParaRPr lang="sv-SE" dirty="0"/>
          </a:p>
        </p:txBody>
      </p:sp>
      <p:sp>
        <p:nvSpPr>
          <p:cNvPr id="6" name="Platshållare för sidfot 7"/>
          <p:cNvSpPr>
            <a:spLocks noGrp="1"/>
          </p:cNvSpPr>
          <p:nvPr>
            <p:ph type="ftr" sz="quarter" idx="11"/>
          </p:nvPr>
        </p:nvSpPr>
        <p:spPr/>
        <p:txBody>
          <a:bodyPr/>
          <a:lstStyle>
            <a:lvl1pPr>
              <a:defRPr/>
            </a:lvl1pPr>
          </a:lstStyle>
          <a:p>
            <a:pPr>
              <a:defRPr/>
            </a:pPr>
            <a:r>
              <a:rPr lang="sv-SE"/>
              <a:t>Sidfot</a:t>
            </a:r>
            <a:endParaRPr lang="sv-SE" dirty="0"/>
          </a:p>
        </p:txBody>
      </p:sp>
      <p:sp>
        <p:nvSpPr>
          <p:cNvPr id="7" name="Platshållare för bildnummer 8"/>
          <p:cNvSpPr>
            <a:spLocks noGrp="1"/>
          </p:cNvSpPr>
          <p:nvPr>
            <p:ph type="sldNum" sz="quarter" idx="12"/>
          </p:nvPr>
        </p:nvSpPr>
        <p:spPr/>
        <p:txBody>
          <a:bodyPr/>
          <a:lstStyle>
            <a:lvl1pPr>
              <a:defRPr smtClean="0"/>
            </a:lvl1pPr>
          </a:lstStyle>
          <a:p>
            <a:pPr>
              <a:defRPr/>
            </a:pPr>
            <a:fld id="{0B182EA1-EA91-46BB-86F3-3A703813F80D}" type="slidenum">
              <a:rPr lang="sv-SE" altLang="sv-SE"/>
              <a:pPr>
                <a:defRPr/>
              </a:pPr>
              <a:t>‹#›</a:t>
            </a:fld>
            <a:endParaRPr lang="sv-SE" altLang="sv-SE"/>
          </a:p>
        </p:txBody>
      </p:sp>
    </p:spTree>
    <p:extLst>
      <p:ext uri="{BB962C8B-B14F-4D97-AF65-F5344CB8AC3E}">
        <p14:creationId xmlns:p14="http://schemas.microsoft.com/office/powerpoint/2010/main" val="1726082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rtrubrik">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192838"/>
            <a:ext cx="16017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ubrik 1"/>
          <p:cNvSpPr>
            <a:spLocks noGrp="1"/>
          </p:cNvSpPr>
          <p:nvPr>
            <p:ph type="ctrTitle"/>
          </p:nvPr>
        </p:nvSpPr>
        <p:spPr>
          <a:xfrm>
            <a:off x="720000" y="635907"/>
            <a:ext cx="3852000" cy="2800803"/>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5" name="Platshållare för datum 1"/>
          <p:cNvSpPr>
            <a:spLocks noGrp="1"/>
          </p:cNvSpPr>
          <p:nvPr>
            <p:ph type="dt" sz="half" idx="10"/>
          </p:nvPr>
        </p:nvSpPr>
        <p:spPr/>
        <p:txBody>
          <a:bodyPr/>
          <a:lstStyle>
            <a:lvl1pPr>
              <a:defRPr/>
            </a:lvl1pPr>
          </a:lstStyle>
          <a:p>
            <a:pPr>
              <a:defRPr/>
            </a:pPr>
            <a:fld id="{91AC07D9-7350-44FD-A2F0-B1A7E416F4F9}" type="datetime1">
              <a:rPr lang="sv-SE"/>
              <a:pPr>
                <a:defRPr/>
              </a:pPr>
              <a:t>2016-09-19</a:t>
            </a:fld>
            <a:endParaRPr lang="sv-SE" dirty="0"/>
          </a:p>
        </p:txBody>
      </p:sp>
      <p:sp>
        <p:nvSpPr>
          <p:cNvPr id="6" name="Platshållare för sidfot 7"/>
          <p:cNvSpPr>
            <a:spLocks noGrp="1"/>
          </p:cNvSpPr>
          <p:nvPr>
            <p:ph type="ftr" sz="quarter" idx="11"/>
          </p:nvPr>
        </p:nvSpPr>
        <p:spPr/>
        <p:txBody>
          <a:bodyPr/>
          <a:lstStyle>
            <a:lvl1pPr>
              <a:defRPr/>
            </a:lvl1pPr>
          </a:lstStyle>
          <a:p>
            <a:pPr>
              <a:defRPr/>
            </a:pPr>
            <a:r>
              <a:rPr lang="sv-SE"/>
              <a:t>Sidfot</a:t>
            </a:r>
            <a:endParaRPr lang="sv-SE" dirty="0"/>
          </a:p>
        </p:txBody>
      </p:sp>
      <p:sp>
        <p:nvSpPr>
          <p:cNvPr id="7" name="Platshållare för bildnummer 8"/>
          <p:cNvSpPr>
            <a:spLocks noGrp="1"/>
          </p:cNvSpPr>
          <p:nvPr>
            <p:ph type="sldNum" sz="quarter" idx="12"/>
          </p:nvPr>
        </p:nvSpPr>
        <p:spPr/>
        <p:txBody>
          <a:bodyPr/>
          <a:lstStyle>
            <a:lvl1pPr>
              <a:defRPr smtClean="0"/>
            </a:lvl1pPr>
          </a:lstStyle>
          <a:p>
            <a:pPr>
              <a:defRPr/>
            </a:pPr>
            <a:fld id="{8C3305CC-B2ED-4010-A10C-CE4FBB62E33E}" type="slidenum">
              <a:rPr lang="sv-SE" altLang="sv-SE"/>
              <a:pPr>
                <a:defRPr/>
              </a:pPr>
              <a:t>‹#›</a:t>
            </a:fld>
            <a:endParaRPr lang="sv-SE" altLang="sv-SE"/>
          </a:p>
        </p:txBody>
      </p:sp>
    </p:spTree>
    <p:extLst>
      <p:ext uri="{BB962C8B-B14F-4D97-AF65-F5344CB8AC3E}">
        <p14:creationId xmlns:p14="http://schemas.microsoft.com/office/powerpoint/2010/main" val="3995778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bi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192838"/>
            <a:ext cx="16017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ubrik 1"/>
          <p:cNvSpPr>
            <a:spLocks noGrp="1"/>
          </p:cNvSpPr>
          <p:nvPr>
            <p:ph type="ctrTitle"/>
          </p:nvPr>
        </p:nvSpPr>
        <p:spPr>
          <a:xfrm>
            <a:off x="720000" y="3012168"/>
            <a:ext cx="7772400" cy="707118"/>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3" name="Underrubrik 2"/>
          <p:cNvSpPr>
            <a:spLocks noGrp="1"/>
          </p:cNvSpPr>
          <p:nvPr>
            <p:ph type="subTitle" idx="1"/>
          </p:nvPr>
        </p:nvSpPr>
        <p:spPr>
          <a:xfrm>
            <a:off x="720000" y="3719286"/>
            <a:ext cx="7086600" cy="1752600"/>
          </a:xfrm>
          <a:prstGeom prst="rect">
            <a:avLst/>
          </a:prstGeom>
        </p:spPr>
        <p:txBody>
          <a:bodyPr lIns="0" tIns="0" rIns="0" bIns="0">
            <a:noAutofit/>
          </a:bodyPr>
          <a:lstStyle>
            <a:lvl1pPr marL="0" indent="0" algn="l">
              <a:lnSpc>
                <a:spcPct val="90000"/>
              </a:lnSpc>
              <a:buNone/>
              <a:defRPr sz="2800">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11" name="Platshållare för bild 10"/>
          <p:cNvSpPr>
            <a:spLocks noGrp="1"/>
          </p:cNvSpPr>
          <p:nvPr>
            <p:ph type="pic" sz="quarter" idx="10"/>
          </p:nvPr>
        </p:nvSpPr>
        <p:spPr>
          <a:xfrm>
            <a:off x="0" y="0"/>
            <a:ext cx="9144000" cy="2677886"/>
          </a:xfrm>
          <a:prstGeom prst="rect">
            <a:avLst/>
          </a:prstGeom>
        </p:spPr>
        <p:txBody>
          <a:bodyPr/>
          <a:lstStyle>
            <a:lvl1pPr algn="ctr">
              <a:defRPr baseline="0">
                <a:solidFill>
                  <a:schemeClr val="tx1">
                    <a:lumMod val="50000"/>
                    <a:lumOff val="50000"/>
                  </a:schemeClr>
                </a:solidFill>
                <a:latin typeface="Arial"/>
                <a:cs typeface="Arial"/>
              </a:defRPr>
            </a:lvl1pPr>
          </a:lstStyle>
          <a:p>
            <a:pPr lvl="0"/>
            <a:r>
              <a:rPr lang="sv-SE" noProof="0" smtClean="0"/>
              <a:t>Klicka på ikonen för att lägga till en bild</a:t>
            </a:r>
            <a:endParaRPr lang="sv-SE" noProof="0" dirty="0"/>
          </a:p>
        </p:txBody>
      </p:sp>
      <p:sp>
        <p:nvSpPr>
          <p:cNvPr id="6" name="Platshållare för datum 3"/>
          <p:cNvSpPr>
            <a:spLocks noGrp="1"/>
          </p:cNvSpPr>
          <p:nvPr>
            <p:ph type="dt" sz="half" idx="11"/>
          </p:nvPr>
        </p:nvSpPr>
        <p:spPr/>
        <p:txBody>
          <a:bodyPr/>
          <a:lstStyle>
            <a:lvl1pPr>
              <a:defRPr/>
            </a:lvl1pPr>
          </a:lstStyle>
          <a:p>
            <a:pPr>
              <a:defRPr/>
            </a:pPr>
            <a:fld id="{A6679FE2-B732-41D9-B8C4-B1B65E0AF8B9}" type="datetime1">
              <a:rPr lang="sv-SE"/>
              <a:pPr>
                <a:defRPr/>
              </a:pPr>
              <a:t>2016-09-19</a:t>
            </a:fld>
            <a:endParaRPr lang="sv-SE" dirty="0"/>
          </a:p>
        </p:txBody>
      </p:sp>
      <p:sp>
        <p:nvSpPr>
          <p:cNvPr id="7" name="Platshållare för sidfot 8"/>
          <p:cNvSpPr>
            <a:spLocks noGrp="1"/>
          </p:cNvSpPr>
          <p:nvPr>
            <p:ph type="ftr" sz="quarter" idx="12"/>
          </p:nvPr>
        </p:nvSpPr>
        <p:spPr/>
        <p:txBody>
          <a:bodyPr/>
          <a:lstStyle>
            <a:lvl1pPr>
              <a:defRPr/>
            </a:lvl1pPr>
          </a:lstStyle>
          <a:p>
            <a:pPr>
              <a:defRPr/>
            </a:pPr>
            <a:r>
              <a:rPr lang="sv-SE"/>
              <a:t>Sidfot</a:t>
            </a:r>
            <a:endParaRPr lang="sv-SE" dirty="0"/>
          </a:p>
        </p:txBody>
      </p:sp>
      <p:sp>
        <p:nvSpPr>
          <p:cNvPr id="8" name="Platshållare för bildnummer 9"/>
          <p:cNvSpPr>
            <a:spLocks noGrp="1"/>
          </p:cNvSpPr>
          <p:nvPr>
            <p:ph type="sldNum" sz="quarter" idx="13"/>
          </p:nvPr>
        </p:nvSpPr>
        <p:spPr/>
        <p:txBody>
          <a:bodyPr/>
          <a:lstStyle>
            <a:lvl1pPr>
              <a:defRPr smtClean="0"/>
            </a:lvl1pPr>
          </a:lstStyle>
          <a:p>
            <a:pPr>
              <a:defRPr/>
            </a:pPr>
            <a:fld id="{3431724F-C390-45A0-8D5B-CA94E3F0EE5A}" type="slidenum">
              <a:rPr lang="sv-SE" altLang="sv-SE"/>
              <a:pPr>
                <a:defRPr/>
              </a:pPr>
              <a:t>‹#›</a:t>
            </a:fld>
            <a:endParaRPr lang="sv-SE" altLang="sv-SE"/>
          </a:p>
        </p:txBody>
      </p:sp>
    </p:spTree>
    <p:extLst>
      <p:ext uri="{BB962C8B-B14F-4D97-AF65-F5344CB8AC3E}">
        <p14:creationId xmlns:p14="http://schemas.microsoft.com/office/powerpoint/2010/main" val="3759598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vsnittsrubrik">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Bildobjekt 6" descr="LKPG_Ide_ligg_CMYK.eps"/>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21488" y="6210300"/>
            <a:ext cx="1601787"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ubrik 1"/>
          <p:cNvSpPr>
            <a:spLocks noGrp="1"/>
          </p:cNvSpPr>
          <p:nvPr>
            <p:ph type="title"/>
          </p:nvPr>
        </p:nvSpPr>
        <p:spPr>
          <a:xfrm>
            <a:off x="684212" y="383495"/>
            <a:ext cx="7739789" cy="1143000"/>
          </a:xfrm>
          <a:prstGeom prst="rect">
            <a:avLst/>
          </a:prstGeom>
        </p:spPr>
        <p:txBody>
          <a:bodyPr lIns="0" tIns="0" rIns="0" bIns="0"/>
          <a:lstStyle>
            <a:lvl1pPr algn="l">
              <a:defRPr sz="3200">
                <a:latin typeface="Arial"/>
                <a:cs typeface="Arial"/>
              </a:defRPr>
            </a:lvl1pPr>
          </a:lstStyle>
          <a:p>
            <a:r>
              <a:rPr lang="sv-SE" smtClean="0"/>
              <a:t>Klicka här för att ändra format</a:t>
            </a:r>
            <a:endParaRPr lang="sv-SE" dirty="0"/>
          </a:p>
        </p:txBody>
      </p:sp>
      <p:sp>
        <p:nvSpPr>
          <p:cNvPr id="18" name="Platshållare för bild 13"/>
          <p:cNvSpPr>
            <a:spLocks noGrp="1"/>
          </p:cNvSpPr>
          <p:nvPr>
            <p:ph type="pic" sz="quarter" idx="10"/>
          </p:nvPr>
        </p:nvSpPr>
        <p:spPr>
          <a:xfrm>
            <a:off x="4753589" y="1600200"/>
            <a:ext cx="3670412" cy="4525963"/>
          </a:xfrm>
          <a:prstGeom prst="rect">
            <a:avLst/>
          </a:prstGeom>
        </p:spPr>
        <p:txBody>
          <a:bodyPr vert="horz"/>
          <a:lstStyle>
            <a:lvl1pPr>
              <a:defRPr>
                <a:latin typeface="Arial"/>
                <a:cs typeface="Arial"/>
              </a:defRPr>
            </a:lvl1pPr>
          </a:lstStyle>
          <a:p>
            <a:pPr lvl="0"/>
            <a:r>
              <a:rPr lang="sv-SE" noProof="0" smtClean="0"/>
              <a:t>Klicka på ikonen för att lägga till en bild</a:t>
            </a:r>
            <a:endParaRPr lang="sv-SE" noProof="0"/>
          </a:p>
        </p:txBody>
      </p:sp>
      <p:sp>
        <p:nvSpPr>
          <p:cNvPr id="10" name="Platshållare för innehåll 2"/>
          <p:cNvSpPr>
            <a:spLocks noGrp="1"/>
          </p:cNvSpPr>
          <p:nvPr>
            <p:ph idx="1"/>
          </p:nvPr>
        </p:nvSpPr>
        <p:spPr>
          <a:xfrm>
            <a:off x="684212" y="1600201"/>
            <a:ext cx="3716476" cy="4525962"/>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6" name="Platshållare för datum 1"/>
          <p:cNvSpPr>
            <a:spLocks noGrp="1"/>
          </p:cNvSpPr>
          <p:nvPr>
            <p:ph type="dt" sz="half" idx="11"/>
          </p:nvPr>
        </p:nvSpPr>
        <p:spPr/>
        <p:txBody>
          <a:bodyPr/>
          <a:lstStyle>
            <a:lvl1pPr>
              <a:defRPr/>
            </a:lvl1pPr>
          </a:lstStyle>
          <a:p>
            <a:pPr>
              <a:defRPr/>
            </a:pPr>
            <a:fld id="{96BF5919-D768-432E-A144-07792ADDD5EA}" type="datetime1">
              <a:rPr lang="sv-SE"/>
              <a:pPr>
                <a:defRPr/>
              </a:pPr>
              <a:t>2016-09-19</a:t>
            </a:fld>
            <a:endParaRPr lang="sv-SE" dirty="0"/>
          </a:p>
        </p:txBody>
      </p:sp>
      <p:sp>
        <p:nvSpPr>
          <p:cNvPr id="7" name="Platshållare för sidfot 2"/>
          <p:cNvSpPr>
            <a:spLocks noGrp="1"/>
          </p:cNvSpPr>
          <p:nvPr>
            <p:ph type="ftr" sz="quarter" idx="12"/>
          </p:nvPr>
        </p:nvSpPr>
        <p:spPr/>
        <p:txBody>
          <a:bodyPr/>
          <a:lstStyle>
            <a:lvl1pPr>
              <a:defRPr/>
            </a:lvl1pPr>
          </a:lstStyle>
          <a:p>
            <a:pPr>
              <a:defRPr/>
            </a:pPr>
            <a:r>
              <a:rPr lang="sv-SE"/>
              <a:t>Sidfot</a:t>
            </a:r>
            <a:endParaRPr lang="sv-SE" dirty="0"/>
          </a:p>
        </p:txBody>
      </p:sp>
      <p:sp>
        <p:nvSpPr>
          <p:cNvPr id="8" name="Platshållare för bildnummer 3"/>
          <p:cNvSpPr>
            <a:spLocks noGrp="1"/>
          </p:cNvSpPr>
          <p:nvPr>
            <p:ph type="sldNum" sz="quarter" idx="13"/>
          </p:nvPr>
        </p:nvSpPr>
        <p:spPr/>
        <p:txBody>
          <a:bodyPr/>
          <a:lstStyle>
            <a:lvl1pPr>
              <a:defRPr smtClean="0"/>
            </a:lvl1pPr>
          </a:lstStyle>
          <a:p>
            <a:pPr>
              <a:defRPr/>
            </a:pPr>
            <a:fld id="{2BA5A04B-A5D7-41C2-839C-B9F435FDF000}" type="slidenum">
              <a:rPr lang="sv-SE" altLang="sv-SE"/>
              <a:pPr>
                <a:defRPr/>
              </a:pPr>
              <a:t>‹#›</a:t>
            </a:fld>
            <a:endParaRPr lang="sv-SE" altLang="sv-SE"/>
          </a:p>
        </p:txBody>
      </p:sp>
    </p:spTree>
    <p:extLst>
      <p:ext uri="{BB962C8B-B14F-4D97-AF65-F5344CB8AC3E}">
        <p14:creationId xmlns:p14="http://schemas.microsoft.com/office/powerpoint/2010/main" val="619445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srcRect/>
          <a:stretch>
            <a:fillRect/>
          </a:stretch>
        </a:blipFill>
        <a:effectLst/>
      </p:bgPr>
    </p:bg>
    <p:spTree>
      <p:nvGrpSpPr>
        <p:cNvPr id="1" name=""/>
        <p:cNvGrpSpPr/>
        <p:nvPr/>
      </p:nvGrpSpPr>
      <p:grpSpPr>
        <a:xfrm>
          <a:off x="0" y="0"/>
          <a:ext cx="0" cy="0"/>
          <a:chOff x="0" y="0"/>
          <a:chExt cx="0" cy="0"/>
        </a:xfrm>
      </p:grpSpPr>
      <p:sp>
        <p:nvSpPr>
          <p:cNvPr id="4" name="Platshållare för datum 3"/>
          <p:cNvSpPr>
            <a:spLocks noGrp="1"/>
          </p:cNvSpPr>
          <p:nvPr>
            <p:ph type="dt" sz="half" idx="2"/>
          </p:nvPr>
        </p:nvSpPr>
        <p:spPr>
          <a:xfrm>
            <a:off x="1779588" y="6356350"/>
            <a:ext cx="1128712"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Arial"/>
                <a:ea typeface="+mn-ea"/>
                <a:cs typeface="+mn-cs"/>
              </a:defRPr>
            </a:lvl1pPr>
          </a:lstStyle>
          <a:p>
            <a:pPr>
              <a:defRPr/>
            </a:pPr>
            <a:fld id="{199241AB-39AA-4C93-8A07-FB1A3932409B}" type="datetime1">
              <a:rPr lang="sv-SE"/>
              <a:pPr>
                <a:defRPr/>
              </a:pPr>
              <a:t>2016-09-19</a:t>
            </a:fld>
            <a:endParaRPr lang="sv-SE" dirty="0"/>
          </a:p>
        </p:txBody>
      </p:sp>
      <p:sp>
        <p:nvSpPr>
          <p:cNvPr id="5" name="Platshållare för bildnummer 5"/>
          <p:cNvSpPr>
            <a:spLocks noGrp="1"/>
          </p:cNvSpPr>
          <p:nvPr>
            <p:ph type="sldNum" sz="quarter" idx="4"/>
          </p:nvPr>
        </p:nvSpPr>
        <p:spPr>
          <a:xfrm>
            <a:off x="693738" y="6356350"/>
            <a:ext cx="108585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smtClean="0">
                <a:solidFill>
                  <a:srgbClr val="898989"/>
                </a:solidFill>
                <a:latin typeface="Arial" panose="020B0604020202020204" pitchFamily="34" charset="0"/>
              </a:defRPr>
            </a:lvl1pPr>
          </a:lstStyle>
          <a:p>
            <a:pPr>
              <a:defRPr/>
            </a:pPr>
            <a:fld id="{B55E09A2-8904-42F7-A2A9-19BA516ABC97}" type="slidenum">
              <a:rPr lang="sv-SE" altLang="sv-SE"/>
              <a:pPr>
                <a:defRPr/>
              </a:pPr>
              <a:t>‹#›</a:t>
            </a:fld>
            <a:endParaRPr lang="sv-SE" altLang="sv-SE"/>
          </a:p>
        </p:txBody>
      </p:sp>
      <p:sp>
        <p:nvSpPr>
          <p:cNvPr id="6" name="Platshållare för sidfot 4"/>
          <p:cNvSpPr>
            <a:spLocks noGrp="1"/>
          </p:cNvSpPr>
          <p:nvPr>
            <p:ph type="ftr" sz="quarter" idx="3"/>
          </p:nvPr>
        </p:nvSpPr>
        <p:spPr>
          <a:xfrm>
            <a:off x="2908300" y="6356350"/>
            <a:ext cx="3613150" cy="365125"/>
          </a:xfrm>
          <a:prstGeom prst="rect">
            <a:avLst/>
          </a:prstGeom>
        </p:spPr>
        <p:txBody>
          <a:bodyPr vert="horz" lIns="91440" tIns="45720" rIns="91440" bIns="45720" rtlCol="0" anchor="ctr"/>
          <a:lstStyle>
            <a:lvl1pPr algn="l" eaLnBrk="1" fontAlgn="auto" hangingPunct="1">
              <a:spcBef>
                <a:spcPts val="0"/>
              </a:spcBef>
              <a:spcAft>
                <a:spcPts val="0"/>
              </a:spcAft>
              <a:defRPr sz="1200" baseline="0">
                <a:solidFill>
                  <a:schemeClr val="tx1">
                    <a:tint val="75000"/>
                  </a:schemeClr>
                </a:solidFill>
                <a:latin typeface="Arial"/>
                <a:ea typeface="+mn-ea"/>
                <a:cs typeface="+mn-cs"/>
              </a:defRPr>
            </a:lvl1pPr>
          </a:lstStyle>
          <a:p>
            <a:pPr>
              <a:defRPr/>
            </a:pPr>
            <a:r>
              <a:rPr lang="sv-SE"/>
              <a:t>Sidfot</a:t>
            </a:r>
            <a:endParaRPr lang="sv-SE" dirty="0"/>
          </a:p>
        </p:txBody>
      </p:sp>
    </p:spTree>
  </p:cSld>
  <p:clrMap bg1="lt1" tx1="dk1" bg2="lt2" tx2="dk2" accent1="accent1" accent2="accent2" accent3="accent3" accent4="accent4" accent5="accent5" accent6="accent6" hlink="hlink" folHlink="folHlink"/>
  <p:sldLayoutIdLst>
    <p:sldLayoutId id="2147484127" r:id="rId1"/>
    <p:sldLayoutId id="2147484128" r:id="rId2"/>
    <p:sldLayoutId id="2147484129" r:id="rId3"/>
    <p:sldLayoutId id="2147484130" r:id="rId4"/>
    <p:sldLayoutId id="2147484131" r:id="rId5"/>
    <p:sldLayoutId id="2147484132" r:id="rId6"/>
    <p:sldLayoutId id="2147484133" r:id="rId7"/>
    <p:sldLayoutId id="2147484134" r:id="rId8"/>
    <p:sldLayoutId id="2147484135" r:id="rId9"/>
    <p:sldLayoutId id="2147484136" r:id="rId10"/>
    <p:sldLayoutId id="2147484137" r:id="rId11"/>
    <p:sldLayoutId id="2147484138" r:id="rId12"/>
    <p:sldLayoutId id="2147484139" r:id="rId13"/>
    <p:sldLayoutId id="2147484140" r:id="rId14"/>
    <p:sldLayoutId id="2147484141" r:id="rId15"/>
  </p:sldLayoutIdLst>
  <p:hf sldNum="0" hdr="0" ftr="0" dt="0"/>
  <p:txStyles>
    <p:titleStyle>
      <a:lvl1pPr algn="ctr" defTabSz="457200" rtl="0" eaLnBrk="0" fontAlgn="base" hangingPunct="0">
        <a:spcBef>
          <a:spcPct val="0"/>
        </a:spcBef>
        <a:spcAft>
          <a:spcPct val="0"/>
        </a:spcAft>
        <a:defRPr sz="4400" kern="1200">
          <a:solidFill>
            <a:schemeClr val="tx1"/>
          </a:solidFill>
          <a:latin typeface="Georgia"/>
          <a:ea typeface="ＭＳ Ｐゴシック" charset="0"/>
          <a:cs typeface="Georgia"/>
        </a:defRPr>
      </a:lvl1pPr>
      <a:lvl2pPr algn="ctr" defTabSz="457200" rtl="0" eaLnBrk="0" fontAlgn="base" hangingPunct="0">
        <a:spcBef>
          <a:spcPct val="0"/>
        </a:spcBef>
        <a:spcAft>
          <a:spcPct val="0"/>
        </a:spcAft>
        <a:defRPr sz="4400">
          <a:solidFill>
            <a:schemeClr val="tx1"/>
          </a:solidFill>
          <a:latin typeface="Georgia" charset="0"/>
          <a:ea typeface="ＭＳ Ｐゴシック" charset="0"/>
          <a:cs typeface="Georgia" pitchFamily="18" charset="0"/>
        </a:defRPr>
      </a:lvl2pPr>
      <a:lvl3pPr algn="ctr" defTabSz="457200" rtl="0" eaLnBrk="0" fontAlgn="base" hangingPunct="0">
        <a:spcBef>
          <a:spcPct val="0"/>
        </a:spcBef>
        <a:spcAft>
          <a:spcPct val="0"/>
        </a:spcAft>
        <a:defRPr sz="4400">
          <a:solidFill>
            <a:schemeClr val="tx1"/>
          </a:solidFill>
          <a:latin typeface="Georgia" charset="0"/>
          <a:ea typeface="ＭＳ Ｐゴシック" charset="0"/>
          <a:cs typeface="Georgia" pitchFamily="18" charset="0"/>
        </a:defRPr>
      </a:lvl3pPr>
      <a:lvl4pPr algn="ctr" defTabSz="457200" rtl="0" eaLnBrk="0" fontAlgn="base" hangingPunct="0">
        <a:spcBef>
          <a:spcPct val="0"/>
        </a:spcBef>
        <a:spcAft>
          <a:spcPct val="0"/>
        </a:spcAft>
        <a:defRPr sz="4400">
          <a:solidFill>
            <a:schemeClr val="tx1"/>
          </a:solidFill>
          <a:latin typeface="Georgia" charset="0"/>
          <a:ea typeface="ＭＳ Ｐゴシック" charset="0"/>
          <a:cs typeface="Georgia" pitchFamily="18" charset="0"/>
        </a:defRPr>
      </a:lvl4pPr>
      <a:lvl5pPr algn="ctr" defTabSz="457200" rtl="0" eaLnBrk="0" fontAlgn="base" hangingPunct="0">
        <a:spcBef>
          <a:spcPct val="0"/>
        </a:spcBef>
        <a:spcAft>
          <a:spcPct val="0"/>
        </a:spcAft>
        <a:defRPr sz="4400">
          <a:solidFill>
            <a:schemeClr val="tx1"/>
          </a:solidFill>
          <a:latin typeface="Georgia" charset="0"/>
          <a:ea typeface="ＭＳ Ｐゴシック" charset="0"/>
          <a:cs typeface="Georgia" pitchFamily="18" charset="0"/>
        </a:defRPr>
      </a:lvl5pPr>
      <a:lvl6pPr marL="457200" algn="ctr" defTabSz="457200" rtl="0" eaLnBrk="1" fontAlgn="base" hangingPunct="1">
        <a:spcBef>
          <a:spcPct val="0"/>
        </a:spcBef>
        <a:spcAft>
          <a:spcPct val="0"/>
        </a:spcAft>
        <a:defRPr sz="4400">
          <a:solidFill>
            <a:schemeClr val="tx1"/>
          </a:solidFill>
          <a:latin typeface="Georgia"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Georgia"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Georgia"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Georgia" charset="0"/>
          <a:ea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Georgia"/>
          <a:ea typeface="ＭＳ Ｐゴシック" charset="0"/>
          <a:cs typeface="Georgia"/>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Helvetica"/>
          <a:ea typeface="ＭＳ Ｐゴシック" charset="0"/>
          <a:cs typeface="Helvetica"/>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Helvetica"/>
          <a:ea typeface="Helvetica" charset="0"/>
          <a:cs typeface="Helvetica"/>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Helvetica" charset="0"/>
          <a:cs typeface="Helvetica"/>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Helvetica"/>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ocialstyrelsen.se/"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kunskapsguiden.se/"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814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pPr marL="0" indent="0">
              <a:buNone/>
            </a:pPr>
            <a:r>
              <a:rPr lang="sv-SE" sz="2000" b="1" dirty="0"/>
              <a:t>Diskussion i grupp utifrån frågeställningarna:</a:t>
            </a:r>
            <a:endParaRPr lang="sv-SE" sz="2000" dirty="0"/>
          </a:p>
          <a:p>
            <a:r>
              <a:rPr lang="sv-SE" sz="2000" dirty="0"/>
              <a:t>Hur planerar vi på vår enhet att implementera IBIC?</a:t>
            </a:r>
          </a:p>
          <a:p>
            <a:r>
              <a:rPr lang="sv-SE" sz="2000" dirty="0"/>
              <a:t>Vilka arbetssätt kommer att bli centrala?</a:t>
            </a:r>
          </a:p>
          <a:p>
            <a:r>
              <a:rPr lang="sv-SE" sz="2000" dirty="0"/>
              <a:t>Är det något i arbetssätt och rutiner som behöver förändras?</a:t>
            </a:r>
          </a:p>
          <a:p>
            <a:r>
              <a:rPr lang="sv-SE" sz="2000" dirty="0"/>
              <a:t>Hur kommer vi på vår enhet vidmakthålla och följa upp införandet av </a:t>
            </a:r>
            <a:r>
              <a:rPr lang="sv-SE" sz="2000" dirty="0" smtClean="0"/>
              <a:t>IBIC?</a:t>
            </a:r>
          </a:p>
          <a:p>
            <a:pPr marL="0" indent="0">
              <a:buNone/>
            </a:pPr>
            <a:endParaRPr lang="sv-SE" sz="2000" dirty="0"/>
          </a:p>
          <a:p>
            <a:pPr marL="0" indent="0">
              <a:buNone/>
            </a:pPr>
            <a:r>
              <a:rPr lang="sv-SE" sz="2000" dirty="0" smtClean="0"/>
              <a:t>Skriv </a:t>
            </a:r>
            <a:r>
              <a:rPr lang="sv-SE" sz="2000" dirty="0"/>
              <a:t>kort ner era tankar som utgångspunkt för ert fortsatta arbete. Syftet med grupparbetet är att påbörja en handlingsplan för det fortsatta implementeringsarbetet. </a:t>
            </a:r>
          </a:p>
        </p:txBody>
      </p:sp>
    </p:spTree>
    <p:extLst>
      <p:ext uri="{BB962C8B-B14F-4D97-AF65-F5344CB8AC3E}">
        <p14:creationId xmlns:p14="http://schemas.microsoft.com/office/powerpoint/2010/main" val="2822236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Dagens upplägg</a:t>
            </a:r>
            <a:endParaRPr lang="sv-SE" dirty="0"/>
          </a:p>
        </p:txBody>
      </p:sp>
      <p:sp>
        <p:nvSpPr>
          <p:cNvPr id="3" name="Platshållare för innehåll 2"/>
          <p:cNvSpPr>
            <a:spLocks noGrp="1"/>
          </p:cNvSpPr>
          <p:nvPr>
            <p:ph idx="1"/>
          </p:nvPr>
        </p:nvSpPr>
        <p:spPr/>
        <p:txBody>
          <a:bodyPr/>
          <a:lstStyle/>
          <a:p>
            <a:pPr marL="0" indent="0">
              <a:buNone/>
            </a:pPr>
            <a:endParaRPr lang="sv-SE" dirty="0" smtClean="0"/>
          </a:p>
          <a:p>
            <a:r>
              <a:rPr lang="sv-SE" dirty="0" smtClean="0"/>
              <a:t>Reflektioner sedan i fredags</a:t>
            </a:r>
          </a:p>
          <a:p>
            <a:r>
              <a:rPr lang="sv-SE" dirty="0" smtClean="0"/>
              <a:t>Målsättningen med utbildningen</a:t>
            </a:r>
            <a:endParaRPr lang="sv-SE" dirty="0"/>
          </a:p>
          <a:p>
            <a:r>
              <a:rPr lang="sv-SE" dirty="0" smtClean="0"/>
              <a:t>Fortsatta planeringen</a:t>
            </a:r>
          </a:p>
          <a:p>
            <a:r>
              <a:rPr lang="sv-SE" dirty="0" smtClean="0"/>
              <a:t>Gruppdiskussion kring nuläge</a:t>
            </a:r>
          </a:p>
          <a:p>
            <a:r>
              <a:rPr lang="sv-SE" dirty="0" smtClean="0"/>
              <a:t>Presentation av redskap för implementering</a:t>
            </a:r>
          </a:p>
          <a:p>
            <a:r>
              <a:rPr lang="sv-SE" dirty="0" smtClean="0"/>
              <a:t>Påbörja arbetet med handlingsplan för implementering i den egna verksamheten</a:t>
            </a:r>
          </a:p>
          <a:p>
            <a:r>
              <a:rPr lang="sv-SE" dirty="0" smtClean="0"/>
              <a:t>Utvärdering dagen</a:t>
            </a:r>
          </a:p>
          <a:p>
            <a:pPr marL="0" indent="0">
              <a:buNone/>
            </a:pPr>
            <a:endParaRPr lang="sv-SE" dirty="0" smtClean="0"/>
          </a:p>
        </p:txBody>
      </p:sp>
    </p:spTree>
    <p:extLst>
      <p:ext uri="{BB962C8B-B14F-4D97-AF65-F5344CB8AC3E}">
        <p14:creationId xmlns:p14="http://schemas.microsoft.com/office/powerpoint/2010/main" val="30112939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Fortsatta planeringen</a:t>
            </a:r>
            <a:endParaRPr lang="sv-SE" dirty="0"/>
          </a:p>
        </p:txBody>
      </p:sp>
      <p:sp>
        <p:nvSpPr>
          <p:cNvPr id="3" name="Platshållare för innehåll 2"/>
          <p:cNvSpPr>
            <a:spLocks noGrp="1"/>
          </p:cNvSpPr>
          <p:nvPr>
            <p:ph idx="1"/>
          </p:nvPr>
        </p:nvSpPr>
        <p:spPr>
          <a:xfrm>
            <a:off x="684212" y="1550501"/>
            <a:ext cx="7739788" cy="4525963"/>
          </a:xfrm>
        </p:spPr>
        <p:txBody>
          <a:bodyPr/>
          <a:lstStyle/>
          <a:p>
            <a:r>
              <a:rPr lang="sv-SE" sz="1800" dirty="0" smtClean="0"/>
              <a:t>Nov/dec 2016, uppföljningsbesök hos respektive utförare utifrån frågeställningarna:</a:t>
            </a:r>
          </a:p>
          <a:p>
            <a:pPr marL="0" indent="0">
              <a:buNone/>
            </a:pPr>
            <a:r>
              <a:rPr lang="sv-SE" sz="1800" dirty="0"/>
              <a:t>	</a:t>
            </a:r>
            <a:r>
              <a:rPr lang="sv-SE" sz="1800" dirty="0" smtClean="0"/>
              <a:t>	På vilket sätt genomfördes implementeringen av IBIC?</a:t>
            </a:r>
          </a:p>
          <a:p>
            <a:pPr marL="0" indent="0">
              <a:buNone/>
            </a:pPr>
            <a:r>
              <a:rPr lang="sv-SE" sz="1800" dirty="0"/>
              <a:t>	</a:t>
            </a:r>
            <a:r>
              <a:rPr lang="sv-SE" sz="1800" dirty="0" smtClean="0"/>
              <a:t>	Hur säkerställer verksamheten att arbetssättet vidmakthålls?</a:t>
            </a:r>
          </a:p>
          <a:p>
            <a:pPr marL="0" indent="0">
              <a:buNone/>
            </a:pPr>
            <a:r>
              <a:rPr lang="sv-SE" sz="1800" dirty="0"/>
              <a:t>	</a:t>
            </a:r>
            <a:r>
              <a:rPr lang="sv-SE" sz="1800" dirty="0" smtClean="0"/>
              <a:t>	Vilka förändringar i rutiner och arbetssätt har införandet av I		IBIC medfört?</a:t>
            </a:r>
          </a:p>
          <a:p>
            <a:r>
              <a:rPr lang="sv-SE" sz="1800" dirty="0" smtClean="0"/>
              <a:t>Utbildning till omvårdnadspersonal med stöd av statliga stimulansmedel. 50 poängsutbildning med start i november</a:t>
            </a:r>
          </a:p>
          <a:p>
            <a:r>
              <a:rPr lang="sv-SE" sz="1800" dirty="0" smtClean="0"/>
              <a:t>V 44 2016 lanseras IBIC i Treserva, konfigurering och utbildningar kommer att påbörjas.</a:t>
            </a:r>
          </a:p>
          <a:p>
            <a:r>
              <a:rPr lang="sv-SE" sz="1800" dirty="0" smtClean="0"/>
              <a:t>Februari 2017 tas IBIC i skarp drift i Treserva.</a:t>
            </a:r>
          </a:p>
          <a:p>
            <a:r>
              <a:rPr lang="sv-SE" sz="1800" dirty="0" smtClean="0"/>
              <a:t>Uppföljningsbesök hos respektive utförare under våren 2017</a:t>
            </a:r>
          </a:p>
          <a:p>
            <a:endParaRPr lang="sv-SE" dirty="0" smtClean="0"/>
          </a:p>
          <a:p>
            <a:pPr marL="0" indent="0">
              <a:buNone/>
            </a:pPr>
            <a:endParaRPr lang="sv-SE" dirty="0"/>
          </a:p>
          <a:p>
            <a:endParaRPr lang="sv-SE" dirty="0" smtClean="0"/>
          </a:p>
          <a:p>
            <a:pPr marL="0" indent="0">
              <a:buNone/>
            </a:pPr>
            <a:r>
              <a:rPr lang="sv-SE" dirty="0"/>
              <a:t>	</a:t>
            </a:r>
            <a:r>
              <a:rPr lang="sv-SE" dirty="0" smtClean="0"/>
              <a:t>	</a:t>
            </a:r>
            <a:endParaRPr lang="sv-SE" dirty="0"/>
          </a:p>
          <a:p>
            <a:pPr marL="0" indent="0">
              <a:buNone/>
            </a:pPr>
            <a:endParaRPr lang="sv-SE" dirty="0" smtClean="0"/>
          </a:p>
        </p:txBody>
      </p:sp>
    </p:spTree>
    <p:extLst>
      <p:ext uri="{BB962C8B-B14F-4D97-AF65-F5344CB8AC3E}">
        <p14:creationId xmlns:p14="http://schemas.microsoft.com/office/powerpoint/2010/main" val="2573465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endParaRPr lang="sv-SE"/>
          </a:p>
        </p:txBody>
      </p:sp>
      <p:sp>
        <p:nvSpPr>
          <p:cNvPr id="3" name="Platshållare för innehåll 2"/>
          <p:cNvSpPr>
            <a:spLocks noGrp="1"/>
          </p:cNvSpPr>
          <p:nvPr>
            <p:ph idx="1"/>
          </p:nvPr>
        </p:nvSpPr>
        <p:spPr/>
        <p:txBody>
          <a:bodyPr/>
          <a:lstStyle/>
          <a:p>
            <a:pPr marL="0" indent="0">
              <a:buNone/>
            </a:pPr>
            <a:r>
              <a:rPr lang="sv-SE" sz="2000" b="1" dirty="0"/>
              <a:t>Diskussion i grupp utifrån frågeställningarna:</a:t>
            </a:r>
            <a:endParaRPr lang="sv-SE" sz="2000" dirty="0"/>
          </a:p>
          <a:p>
            <a:pPr lvl="0"/>
            <a:r>
              <a:rPr lang="sv-SE" sz="2000" dirty="0"/>
              <a:t>Hur stödjer vårt nuvarande arbete ett behovsstyrt arbetssätt?</a:t>
            </a:r>
          </a:p>
          <a:p>
            <a:pPr lvl="0"/>
            <a:r>
              <a:rPr lang="sv-SE" sz="2000" dirty="0"/>
              <a:t>Vilka rutiner har vi idag som stödjer ett behovsstyrt arbetssätt?</a:t>
            </a:r>
          </a:p>
          <a:p>
            <a:pPr lvl="0"/>
            <a:r>
              <a:rPr lang="sv-SE" sz="2000" dirty="0"/>
              <a:t>Vilka roller är centrala i ett behovsstyrt arbetssätt?</a:t>
            </a:r>
          </a:p>
          <a:p>
            <a:pPr marL="0" indent="0">
              <a:buNone/>
            </a:pPr>
            <a:endParaRPr lang="sv-SE" sz="2000" dirty="0" smtClean="0"/>
          </a:p>
          <a:p>
            <a:pPr marL="0" indent="0">
              <a:buNone/>
            </a:pPr>
            <a:r>
              <a:rPr lang="sv-SE" sz="2000" dirty="0" smtClean="0"/>
              <a:t>Skriv </a:t>
            </a:r>
            <a:r>
              <a:rPr lang="sv-SE" sz="2000" dirty="0"/>
              <a:t>kort ner era tankar som utgångspunkt för ert fortsatta arbete. Syftet med grupparbetet är att få en bild av hur det ser ut idag för att förstå vad som redan fungerar och vad som behöver förändras/förstärkas.</a:t>
            </a:r>
          </a:p>
          <a:p>
            <a:endParaRPr lang="sv-SE" dirty="0"/>
          </a:p>
        </p:txBody>
      </p:sp>
    </p:spTree>
    <p:extLst>
      <p:ext uri="{BB962C8B-B14F-4D97-AF65-F5344CB8AC3E}">
        <p14:creationId xmlns:p14="http://schemas.microsoft.com/office/powerpoint/2010/main" val="16579806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Redskap för implementering</a:t>
            </a:r>
            <a:endParaRPr lang="sv-SE" dirty="0"/>
          </a:p>
        </p:txBody>
      </p:sp>
      <p:sp>
        <p:nvSpPr>
          <p:cNvPr id="3" name="Platshållare för innehåll 2"/>
          <p:cNvSpPr>
            <a:spLocks noGrp="1"/>
          </p:cNvSpPr>
          <p:nvPr>
            <p:ph idx="1"/>
          </p:nvPr>
        </p:nvSpPr>
        <p:spPr/>
        <p:txBody>
          <a:bodyPr/>
          <a:lstStyle/>
          <a:p>
            <a:r>
              <a:rPr lang="sv-SE" dirty="0" smtClean="0"/>
              <a:t>Webbutbildning socialstyrelsen</a:t>
            </a:r>
          </a:p>
          <a:p>
            <a:r>
              <a:rPr lang="sv-SE" dirty="0" smtClean="0"/>
              <a:t>Bildspel från utbildningen 9 sep</a:t>
            </a:r>
          </a:p>
          <a:p>
            <a:r>
              <a:rPr lang="sv-SE" dirty="0" smtClean="0"/>
              <a:t>Samtalsguide</a:t>
            </a:r>
          </a:p>
          <a:p>
            <a:r>
              <a:rPr lang="sv-SE" dirty="0" smtClean="0"/>
              <a:t>Ordlistan</a:t>
            </a:r>
          </a:p>
          <a:p>
            <a:r>
              <a:rPr lang="sv-SE" dirty="0" smtClean="0"/>
              <a:t>Utbildningen i pilotprojekten</a:t>
            </a:r>
          </a:p>
          <a:p>
            <a:r>
              <a:rPr lang="sv-SE" dirty="0" smtClean="0"/>
              <a:t>Exempel på utredningar och genomförandeplan</a:t>
            </a:r>
          </a:p>
          <a:p>
            <a:r>
              <a:rPr lang="sv-SE" dirty="0" smtClean="0"/>
              <a:t>Att leda evidensbaserad praktik</a:t>
            </a:r>
            <a:endParaRPr lang="sv-SE" dirty="0"/>
          </a:p>
          <a:p>
            <a:pPr marL="0" indent="0">
              <a:buNone/>
            </a:pPr>
            <a:endParaRPr lang="sv-SE" dirty="0" smtClean="0"/>
          </a:p>
          <a:p>
            <a:endParaRPr lang="sv-SE" dirty="0" smtClean="0"/>
          </a:p>
          <a:p>
            <a:endParaRPr lang="sv-SE" dirty="0" smtClean="0"/>
          </a:p>
          <a:p>
            <a:endParaRPr lang="sv-SE" dirty="0" smtClean="0"/>
          </a:p>
          <a:p>
            <a:endParaRPr lang="sv-SE" dirty="0"/>
          </a:p>
        </p:txBody>
      </p:sp>
    </p:spTree>
    <p:extLst>
      <p:ext uri="{BB962C8B-B14F-4D97-AF65-F5344CB8AC3E}">
        <p14:creationId xmlns:p14="http://schemas.microsoft.com/office/powerpoint/2010/main" val="1911277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Ytterligare information</a:t>
            </a:r>
            <a:endParaRPr lang="sv-SE" dirty="0"/>
          </a:p>
        </p:txBody>
      </p:sp>
      <p:sp>
        <p:nvSpPr>
          <p:cNvPr id="3" name="Platshållare för innehåll 2"/>
          <p:cNvSpPr>
            <a:spLocks noGrp="1"/>
          </p:cNvSpPr>
          <p:nvPr>
            <p:ph idx="1"/>
          </p:nvPr>
        </p:nvSpPr>
        <p:spPr/>
        <p:txBody>
          <a:bodyPr/>
          <a:lstStyle/>
          <a:p>
            <a:pPr marL="0" indent="0">
              <a:buNone/>
            </a:pPr>
            <a:endParaRPr lang="sv-SE" dirty="0" smtClean="0"/>
          </a:p>
          <a:p>
            <a:r>
              <a:rPr lang="sv-SE" dirty="0" smtClean="0"/>
              <a:t>Linköpings kommuns hemsida.</a:t>
            </a:r>
          </a:p>
          <a:p>
            <a:r>
              <a:rPr lang="sv-SE" dirty="0" smtClean="0"/>
              <a:t>Socialstyrelsens </a:t>
            </a:r>
            <a:r>
              <a:rPr lang="sv-SE" smtClean="0"/>
              <a:t>hemsida </a:t>
            </a:r>
            <a:r>
              <a:rPr lang="sv-SE" smtClean="0">
                <a:hlinkClick r:id="rId3"/>
              </a:rPr>
              <a:t>www.socialstyrelsen.se</a:t>
            </a:r>
            <a:endParaRPr lang="sv-SE" dirty="0"/>
          </a:p>
          <a:p>
            <a:r>
              <a:rPr lang="sv-SE" dirty="0" smtClean="0"/>
              <a:t>Webbutbildning</a:t>
            </a:r>
            <a:r>
              <a:rPr lang="sv-SE" dirty="0"/>
              <a:t>:	 	</a:t>
            </a:r>
            <a:r>
              <a:rPr lang="sv-SE" dirty="0">
                <a:hlinkClick r:id="rId4"/>
              </a:rPr>
              <a:t>www.kunskapsguiden.se</a:t>
            </a:r>
            <a:endParaRPr lang="sv-SE" dirty="0"/>
          </a:p>
          <a:p>
            <a:pPr marL="0" indent="0">
              <a:buNone/>
            </a:pPr>
            <a:r>
              <a:rPr lang="sv-SE" dirty="0"/>
              <a:t>							</a:t>
            </a:r>
            <a:r>
              <a:rPr lang="sv-SE" dirty="0">
                <a:hlinkClick r:id="rId3"/>
              </a:rPr>
              <a:t>www.socialstyrelsen.se</a:t>
            </a:r>
            <a:endParaRPr lang="sv-SE" dirty="0"/>
          </a:p>
          <a:p>
            <a:pPr marL="0" indent="0">
              <a:buNone/>
            </a:pPr>
            <a:endParaRPr lang="sv-SE" dirty="0"/>
          </a:p>
          <a:p>
            <a:endParaRPr lang="sv-SE" dirty="0"/>
          </a:p>
        </p:txBody>
      </p:sp>
    </p:spTree>
    <p:extLst>
      <p:ext uri="{BB962C8B-B14F-4D97-AF65-F5344CB8AC3E}">
        <p14:creationId xmlns:p14="http://schemas.microsoft.com/office/powerpoint/2010/main" val="42155210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383495"/>
            <a:ext cx="7704000" cy="453217"/>
          </a:xfrm>
        </p:spPr>
        <p:txBody>
          <a:bodyPr/>
          <a:lstStyle/>
          <a:p>
            <a:r>
              <a:rPr lang="sv-SE" sz="2400" dirty="0" smtClean="0"/>
              <a:t>På Sandrinoparken använder vi ett medvetet ordval</a:t>
            </a:r>
            <a:endParaRPr lang="sv-SE" sz="2400" dirty="0"/>
          </a:p>
        </p:txBody>
      </p:sp>
      <p:sp>
        <p:nvSpPr>
          <p:cNvPr id="3" name="Platshållare för innehåll 2"/>
          <p:cNvSpPr>
            <a:spLocks noGrp="1"/>
          </p:cNvSpPr>
          <p:nvPr>
            <p:ph idx="1"/>
          </p:nvPr>
        </p:nvSpPr>
        <p:spPr>
          <a:xfrm>
            <a:off x="684212" y="836713"/>
            <a:ext cx="3716476" cy="4248471"/>
          </a:xfrm>
        </p:spPr>
        <p:txBody>
          <a:bodyPr/>
          <a:lstStyle/>
          <a:p>
            <a:pPr marL="0" indent="0">
              <a:buNone/>
            </a:pPr>
            <a:r>
              <a:rPr lang="sv-SE" sz="2000" b="1" dirty="0" smtClean="0"/>
              <a:t>Vi använder</a:t>
            </a:r>
          </a:p>
          <a:p>
            <a:pPr marL="0" indent="0">
              <a:buNone/>
            </a:pPr>
            <a:r>
              <a:rPr lang="sv-SE" sz="1800" dirty="0" smtClean="0"/>
              <a:t>Person med demenssjukdom</a:t>
            </a:r>
          </a:p>
          <a:p>
            <a:pPr marL="0" indent="0">
              <a:buNone/>
            </a:pPr>
            <a:r>
              <a:rPr lang="sv-SE" sz="1800" dirty="0" smtClean="0"/>
              <a:t>Våning</a:t>
            </a:r>
          </a:p>
          <a:p>
            <a:pPr marL="0" indent="0">
              <a:buNone/>
            </a:pPr>
            <a:r>
              <a:rPr lang="sv-SE" sz="1800" dirty="0" smtClean="0"/>
              <a:t>Avlösning? Miljöombyte</a:t>
            </a:r>
          </a:p>
          <a:p>
            <a:pPr marL="0" indent="0">
              <a:buNone/>
            </a:pPr>
            <a:r>
              <a:rPr lang="sv-SE" sz="1800" dirty="0" smtClean="0"/>
              <a:t>Matrum/salong/vardagsrum</a:t>
            </a:r>
          </a:p>
          <a:p>
            <a:pPr marL="0" indent="0">
              <a:buNone/>
            </a:pPr>
            <a:r>
              <a:rPr lang="sv-SE" sz="1800" dirty="0" smtClean="0"/>
              <a:t>Assistera vid dusch</a:t>
            </a:r>
          </a:p>
          <a:p>
            <a:pPr marL="0" indent="0">
              <a:buNone/>
            </a:pPr>
            <a:r>
              <a:rPr lang="sv-SE" sz="1800" dirty="0" smtClean="0"/>
              <a:t>Assistera vid måltid</a:t>
            </a:r>
          </a:p>
          <a:p>
            <a:pPr marL="0" indent="0">
              <a:buNone/>
            </a:pPr>
            <a:r>
              <a:rPr lang="sv-SE" sz="1800" dirty="0" smtClean="0"/>
              <a:t>Vägledning/guidning</a:t>
            </a:r>
          </a:p>
          <a:p>
            <a:pPr marL="0" indent="0">
              <a:buNone/>
            </a:pPr>
            <a:r>
              <a:rPr lang="sv-SE" sz="1800" dirty="0" smtClean="0"/>
              <a:t>Värdinna/Köksansvarig</a:t>
            </a:r>
          </a:p>
          <a:p>
            <a:pPr marL="0" indent="0">
              <a:buNone/>
            </a:pPr>
            <a:r>
              <a:rPr lang="sv-SE" sz="1800" dirty="0" smtClean="0"/>
              <a:t>För personer med demenssjukdom</a:t>
            </a:r>
            <a:endParaRPr lang="sv-SE" sz="1800" dirty="0"/>
          </a:p>
        </p:txBody>
      </p:sp>
      <p:sp>
        <p:nvSpPr>
          <p:cNvPr id="4" name="Platshållare för innehåll 3"/>
          <p:cNvSpPr>
            <a:spLocks noGrp="1"/>
          </p:cNvSpPr>
          <p:nvPr>
            <p:ph idx="16"/>
          </p:nvPr>
        </p:nvSpPr>
        <p:spPr>
          <a:xfrm>
            <a:off x="4671736" y="836713"/>
            <a:ext cx="3716476" cy="4248472"/>
          </a:xfrm>
        </p:spPr>
        <p:txBody>
          <a:bodyPr/>
          <a:lstStyle/>
          <a:p>
            <a:pPr marL="0" indent="0">
              <a:buNone/>
            </a:pPr>
            <a:r>
              <a:rPr lang="sv-SE" sz="2000" b="1" dirty="0" smtClean="0"/>
              <a:t>Vi använder inte</a:t>
            </a:r>
          </a:p>
          <a:p>
            <a:pPr marL="0" indent="0">
              <a:buNone/>
            </a:pPr>
            <a:r>
              <a:rPr lang="sv-SE" sz="1800" dirty="0" smtClean="0"/>
              <a:t>Dement</a:t>
            </a:r>
          </a:p>
          <a:p>
            <a:pPr marL="0" indent="0">
              <a:buNone/>
            </a:pPr>
            <a:r>
              <a:rPr lang="sv-SE" sz="1800" dirty="0" smtClean="0"/>
              <a:t>Avdelning</a:t>
            </a:r>
          </a:p>
          <a:p>
            <a:pPr marL="0" indent="0">
              <a:buNone/>
            </a:pPr>
            <a:r>
              <a:rPr lang="sv-SE" sz="1800" dirty="0" smtClean="0"/>
              <a:t>Avlastning</a:t>
            </a:r>
          </a:p>
          <a:p>
            <a:pPr marL="0" indent="0">
              <a:buNone/>
            </a:pPr>
            <a:r>
              <a:rPr lang="sv-SE" sz="1800" dirty="0" smtClean="0"/>
              <a:t>Dagrum</a:t>
            </a:r>
          </a:p>
          <a:p>
            <a:pPr marL="0" indent="0">
              <a:buNone/>
            </a:pPr>
            <a:r>
              <a:rPr lang="sv-SE" sz="1800" dirty="0" smtClean="0"/>
              <a:t>Duschning</a:t>
            </a:r>
          </a:p>
          <a:p>
            <a:pPr marL="0" indent="0">
              <a:buNone/>
            </a:pPr>
            <a:r>
              <a:rPr lang="sv-SE" sz="1800" dirty="0" smtClean="0"/>
              <a:t>Matning</a:t>
            </a:r>
          </a:p>
          <a:p>
            <a:pPr marL="0" indent="0">
              <a:buNone/>
            </a:pPr>
            <a:r>
              <a:rPr lang="sv-SE" sz="1800" dirty="0" err="1" smtClean="0"/>
              <a:t>Påputtning</a:t>
            </a:r>
            <a:endParaRPr lang="sv-SE" sz="1800" dirty="0" smtClean="0"/>
          </a:p>
          <a:p>
            <a:pPr marL="0" indent="0">
              <a:buNone/>
            </a:pPr>
            <a:r>
              <a:rPr lang="sv-SE" sz="1800" dirty="0" smtClean="0"/>
              <a:t>Vid måltiderna</a:t>
            </a:r>
          </a:p>
          <a:p>
            <a:pPr marL="0" indent="0">
              <a:buNone/>
            </a:pPr>
            <a:r>
              <a:rPr lang="sv-SE" sz="1800" dirty="0" smtClean="0"/>
              <a:t>Vilken typ av boende</a:t>
            </a:r>
            <a:endParaRPr lang="sv-SE" sz="1800" dirty="0"/>
          </a:p>
        </p:txBody>
      </p:sp>
      <p:sp>
        <p:nvSpPr>
          <p:cNvPr id="5" name="textruta 4"/>
          <p:cNvSpPr txBox="1"/>
          <p:nvPr/>
        </p:nvSpPr>
        <p:spPr>
          <a:xfrm>
            <a:off x="539552" y="5445224"/>
            <a:ext cx="6480720" cy="1200329"/>
          </a:xfrm>
          <a:prstGeom prst="rect">
            <a:avLst/>
          </a:prstGeom>
          <a:noFill/>
        </p:spPr>
        <p:txBody>
          <a:bodyPr wrap="square" rtlCol="0">
            <a:spAutoFit/>
          </a:bodyPr>
          <a:lstStyle/>
          <a:p>
            <a:r>
              <a:rPr lang="sv-SE" b="1" dirty="0" smtClean="0">
                <a:latin typeface="Arial"/>
                <a:cs typeface="Arial"/>
              </a:rPr>
              <a:t>Svara i telefonen:</a:t>
            </a:r>
          </a:p>
          <a:p>
            <a:r>
              <a:rPr lang="sv-SE" dirty="0" smtClean="0">
                <a:latin typeface="Arial"/>
                <a:cs typeface="Arial"/>
              </a:rPr>
              <a:t>Välkommen till Sandrinoparken</a:t>
            </a:r>
          </a:p>
          <a:p>
            <a:r>
              <a:rPr lang="sv-SE" dirty="0">
                <a:latin typeface="Arial"/>
                <a:cs typeface="Arial"/>
              </a:rPr>
              <a:t>v</a:t>
            </a:r>
            <a:r>
              <a:rPr lang="sv-SE" dirty="0" smtClean="0">
                <a:latin typeface="Arial"/>
                <a:cs typeface="Arial"/>
              </a:rPr>
              <a:t>åning…</a:t>
            </a:r>
          </a:p>
          <a:p>
            <a:r>
              <a:rPr lang="sv-SE" dirty="0">
                <a:latin typeface="Arial"/>
                <a:cs typeface="Arial"/>
              </a:rPr>
              <a:t>o</a:t>
            </a:r>
            <a:r>
              <a:rPr lang="sv-SE" dirty="0" smtClean="0">
                <a:latin typeface="Arial"/>
                <a:cs typeface="Arial"/>
              </a:rPr>
              <a:t>ch namn</a:t>
            </a:r>
          </a:p>
        </p:txBody>
      </p:sp>
    </p:spTree>
    <p:extLst>
      <p:ext uri="{BB962C8B-B14F-4D97-AF65-F5344CB8AC3E}">
        <p14:creationId xmlns:p14="http://schemas.microsoft.com/office/powerpoint/2010/main" val="1427743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Implementering i pilotprojekten</a:t>
            </a:r>
            <a:endParaRPr lang="sv-SE" dirty="0"/>
          </a:p>
        </p:txBody>
      </p:sp>
      <p:sp>
        <p:nvSpPr>
          <p:cNvPr id="3" name="Platshållare för innehåll 2"/>
          <p:cNvSpPr>
            <a:spLocks noGrp="1"/>
          </p:cNvSpPr>
          <p:nvPr>
            <p:ph idx="1"/>
          </p:nvPr>
        </p:nvSpPr>
        <p:spPr/>
        <p:txBody>
          <a:bodyPr/>
          <a:lstStyle/>
          <a:p>
            <a:r>
              <a:rPr lang="sv-SE" dirty="0"/>
              <a:t>Utbildningens fem delar: </a:t>
            </a:r>
            <a:endParaRPr lang="sv-SE" dirty="0" smtClean="0"/>
          </a:p>
          <a:p>
            <a:pPr marL="0" indent="0">
              <a:buNone/>
            </a:pPr>
            <a:r>
              <a:rPr lang="sv-SE" dirty="0" smtClean="0"/>
              <a:t>Generell </a:t>
            </a:r>
            <a:r>
              <a:rPr lang="sv-SE" dirty="0"/>
              <a:t>kunskap om ÄBIC/IBIC, </a:t>
            </a:r>
            <a:endParaRPr lang="sv-SE" dirty="0" smtClean="0"/>
          </a:p>
          <a:p>
            <a:pPr marL="0" indent="0">
              <a:buNone/>
            </a:pPr>
            <a:r>
              <a:rPr lang="sv-SE" dirty="0" smtClean="0"/>
              <a:t>konkretisering </a:t>
            </a:r>
            <a:r>
              <a:rPr lang="sv-SE" dirty="0"/>
              <a:t>av värdegrunden, </a:t>
            </a:r>
            <a:endParaRPr lang="sv-SE" dirty="0" smtClean="0"/>
          </a:p>
          <a:p>
            <a:pPr marL="0" indent="0">
              <a:buNone/>
            </a:pPr>
            <a:r>
              <a:rPr lang="sv-SE" dirty="0" smtClean="0"/>
              <a:t>myndighetsutövning </a:t>
            </a:r>
            <a:r>
              <a:rPr lang="sv-SE" dirty="0"/>
              <a:t>och uppföljning, </a:t>
            </a:r>
            <a:endParaRPr lang="sv-SE" dirty="0" smtClean="0"/>
          </a:p>
          <a:p>
            <a:pPr marL="0" indent="0">
              <a:buNone/>
            </a:pPr>
            <a:r>
              <a:rPr lang="sv-SE" dirty="0" smtClean="0"/>
              <a:t>arbete </a:t>
            </a:r>
            <a:r>
              <a:rPr lang="sv-SE" dirty="0"/>
              <a:t>med genomförandeplanen som redskap för en individuell omsorg, </a:t>
            </a:r>
            <a:endParaRPr lang="sv-SE" dirty="0" smtClean="0"/>
          </a:p>
          <a:p>
            <a:pPr marL="0" indent="0">
              <a:buNone/>
            </a:pPr>
            <a:r>
              <a:rPr lang="sv-SE" dirty="0" smtClean="0"/>
              <a:t>metodik </a:t>
            </a:r>
            <a:r>
              <a:rPr lang="sv-SE" dirty="0"/>
              <a:t>för att föra samtal.</a:t>
            </a:r>
          </a:p>
          <a:p>
            <a:pPr marL="0" indent="0">
              <a:buNone/>
            </a:pPr>
            <a:endParaRPr lang="sv-SE" dirty="0"/>
          </a:p>
        </p:txBody>
      </p:sp>
    </p:spTree>
    <p:extLst>
      <p:ext uri="{BB962C8B-B14F-4D97-AF65-F5344CB8AC3E}">
        <p14:creationId xmlns:p14="http://schemas.microsoft.com/office/powerpoint/2010/main" val="37072488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a:t>Evidensbaserad </a:t>
            </a:r>
            <a:r>
              <a:rPr lang="sv-SE" dirty="0" smtClean="0"/>
              <a:t>praktik</a:t>
            </a:r>
            <a:r>
              <a:rPr lang="sv-SE" dirty="0"/>
              <a:t/>
            </a:r>
            <a:br>
              <a:rPr lang="sv-SE" dirty="0"/>
            </a:br>
            <a:r>
              <a:rPr lang="sv-SE" dirty="0"/>
              <a:t/>
            </a:r>
            <a:br>
              <a:rPr lang="sv-SE" dirty="0"/>
            </a:br>
            <a:endParaRPr lang="sv-SE" dirty="0"/>
          </a:p>
        </p:txBody>
      </p:sp>
      <p:sp>
        <p:nvSpPr>
          <p:cNvPr id="3" name="Platshållare för innehåll 2"/>
          <p:cNvSpPr>
            <a:spLocks noGrp="1"/>
          </p:cNvSpPr>
          <p:nvPr>
            <p:ph idx="1"/>
          </p:nvPr>
        </p:nvSpPr>
        <p:spPr>
          <a:xfrm>
            <a:off x="684212" y="980728"/>
            <a:ext cx="7739788" cy="5145435"/>
          </a:xfrm>
        </p:spPr>
        <p:txBody>
          <a:bodyPr/>
          <a:lstStyle/>
          <a:p>
            <a:r>
              <a:rPr lang="sv-SE" dirty="0" smtClean="0"/>
              <a:t>Evidensbaserad praktik= </a:t>
            </a:r>
            <a:r>
              <a:rPr lang="sv-SE" i="1" dirty="0" smtClean="0"/>
              <a:t>”Kunskap om vad vi gör, att lyssna på den äldre personens uppfattningar och önskemål och att vi måste följa upp det vi gör och att använda metoder och insatser som vi vet har positiva effekter.” </a:t>
            </a:r>
          </a:p>
          <a:p>
            <a:pPr marL="0" indent="0">
              <a:buNone/>
            </a:pPr>
            <a:endParaRPr lang="sv-SE" dirty="0" smtClean="0"/>
          </a:p>
          <a:p>
            <a:endParaRPr lang="sv-SE" dirty="0" smtClean="0"/>
          </a:p>
          <a:p>
            <a:endParaRPr lang="sv-SE" dirty="0" smtClean="0"/>
          </a:p>
          <a:p>
            <a:endParaRPr lang="sv-SE" dirty="0"/>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75656" y="2708920"/>
            <a:ext cx="5976664" cy="3672408"/>
          </a:xfrm>
          <a:prstGeom prst="rect">
            <a:avLst/>
          </a:prstGeom>
        </p:spPr>
      </p:pic>
    </p:spTree>
    <p:extLst>
      <p:ext uri="{BB962C8B-B14F-4D97-AF65-F5344CB8AC3E}">
        <p14:creationId xmlns:p14="http://schemas.microsoft.com/office/powerpoint/2010/main" val="1771018515"/>
      </p:ext>
    </p:extLst>
  </p:cSld>
  <p:clrMapOvr>
    <a:masterClrMapping/>
  </p:clrMapOvr>
</p:sld>
</file>

<file path=ppt/theme/theme1.xml><?xml version="1.0" encoding="utf-8"?>
<a:theme xmlns:a="http://schemas.openxmlformats.org/drawingml/2006/main" name="Presentation idemönster">
  <a:themeElements>
    <a:clrScheme name="Anpassad 1">
      <a:dk1>
        <a:srgbClr val="000000"/>
      </a:dk1>
      <a:lt1>
        <a:srgbClr val="FFFFFF"/>
      </a:lt1>
      <a:dk2>
        <a:srgbClr val="4C4C4C"/>
      </a:dk2>
      <a:lt2>
        <a:srgbClr val="8E8E8E"/>
      </a:lt2>
      <a:accent1>
        <a:srgbClr val="00A9B9"/>
      </a:accent1>
      <a:accent2>
        <a:srgbClr val="D41737"/>
      </a:accent2>
      <a:accent3>
        <a:srgbClr val="EA516D"/>
      </a:accent3>
      <a:accent4>
        <a:srgbClr val="8DA85A"/>
      </a:accent4>
      <a:accent5>
        <a:srgbClr val="E94E1B"/>
      </a:accent5>
      <a:accent6>
        <a:srgbClr val="005365"/>
      </a:accent6>
      <a:hlink>
        <a:srgbClr val="000000"/>
      </a:hlink>
      <a:folHlink>
        <a:srgbClr val="00000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latin typeface="Arial"/>
            <a:cs typeface="Arial"/>
          </a:defRPr>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Presentation idemönster</Template>
  <TotalTime>7781</TotalTime>
  <Words>367</Words>
  <Application>Microsoft Office PowerPoint</Application>
  <PresentationFormat>Bildspel på skärmen (4:3)</PresentationFormat>
  <Paragraphs>95</Paragraphs>
  <Slides>10</Slides>
  <Notes>7</Notes>
  <HiddenSlides>0</HiddenSlides>
  <MMClips>0</MMClips>
  <ScaleCrop>false</ScaleCrop>
  <HeadingPairs>
    <vt:vector size="6" baseType="variant">
      <vt:variant>
        <vt:lpstr>Använt teckensnitt</vt:lpstr>
      </vt:variant>
      <vt:variant>
        <vt:i4>7</vt:i4>
      </vt:variant>
      <vt:variant>
        <vt:lpstr>Tema</vt:lpstr>
      </vt:variant>
      <vt:variant>
        <vt:i4>1</vt:i4>
      </vt:variant>
      <vt:variant>
        <vt:lpstr>Bildrubriker</vt:lpstr>
      </vt:variant>
      <vt:variant>
        <vt:i4>10</vt:i4>
      </vt:variant>
    </vt:vector>
  </HeadingPairs>
  <TitlesOfParts>
    <vt:vector size="18" baseType="lpstr">
      <vt:lpstr>ＭＳ Ｐゴシック</vt:lpstr>
      <vt:lpstr>Arial</vt:lpstr>
      <vt:lpstr>Calibri</vt:lpstr>
      <vt:lpstr>Courier New</vt:lpstr>
      <vt:lpstr>Georgia</vt:lpstr>
      <vt:lpstr>Helvetica</vt:lpstr>
      <vt:lpstr>Lucida Grande</vt:lpstr>
      <vt:lpstr>Presentation idemönster</vt:lpstr>
      <vt:lpstr>PowerPoint-presentation</vt:lpstr>
      <vt:lpstr>Dagens upplägg</vt:lpstr>
      <vt:lpstr>Fortsatta planeringen</vt:lpstr>
      <vt:lpstr>PowerPoint-presentation</vt:lpstr>
      <vt:lpstr>Redskap för implementering</vt:lpstr>
      <vt:lpstr>Ytterligare information</vt:lpstr>
      <vt:lpstr>På Sandrinoparken använder vi ett medvetet ordval</vt:lpstr>
      <vt:lpstr>Implementering i pilotprojekten</vt:lpstr>
      <vt:lpstr>Evidensbaserad praktik  </vt:lpstr>
      <vt:lpstr>PowerPoint-presentation</vt:lpstr>
    </vt:vector>
  </TitlesOfParts>
  <Company>Linköpings Kommun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johsod</dc:creator>
  <cp:lastModifiedBy>Jangbrand Cassandra</cp:lastModifiedBy>
  <cp:revision>546</cp:revision>
  <cp:lastPrinted>2016-09-14T14:01:54Z</cp:lastPrinted>
  <dcterms:created xsi:type="dcterms:W3CDTF">2013-04-28T15:55:30Z</dcterms:created>
  <dcterms:modified xsi:type="dcterms:W3CDTF">2016-09-19T14:57:58Z</dcterms:modified>
</cp:coreProperties>
</file>