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38" r:id="rId4"/>
    <p:sldMasterId id="214748373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  <p15:guide id="2" orient="horz" pos="644">
          <p15:clr>
            <a:srgbClr val="9AA0A6"/>
          </p15:clr>
        </p15:guide>
        <p15:guide id="3" pos="460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644" orient="horz"/>
        <p:guide pos="460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4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48d2aab8d_0_8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1348d2aab8d_0_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48fcb95e1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48fcb95e1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48fcb95e1f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148fcb95e1f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348d2aab8d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g1348d2aab8d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348d2aab8d_0_6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1348d2aab8d_0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b4f36e5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b4f36e5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17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48fcb95e1f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48fcb95e1f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48fcb95e1f_0_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148fcb95e1f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/Slutbild">
  <p:cSld name="Start/Slutbild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791766" y="816768"/>
            <a:ext cx="75606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Times New Roman"/>
              <a:buNone/>
              <a:defRPr sz="4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 3">
  <p:cSld name="Rubrik och innehåll_3">
    <p:bg>
      <p:bgPr>
        <a:solidFill>
          <a:srgbClr val="005365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791766" y="540000"/>
            <a:ext cx="7560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510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791775" y="1332000"/>
            <a:ext cx="7560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 4">
  <p:cSld name="Rubrik och innehåll_4">
    <p:bg>
      <p:bgPr>
        <a:solidFill>
          <a:srgbClr val="EB193D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791766" y="540000"/>
            <a:ext cx="7560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510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791775" y="1332000"/>
            <a:ext cx="7560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 5">
  <p:cSld name="Rubrik och innehåll_5">
    <p:bg>
      <p:bgPr>
        <a:solidFill>
          <a:srgbClr val="00A85D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/>
          <p:nvPr>
            <p:ph type="title"/>
          </p:nvPr>
        </p:nvSpPr>
        <p:spPr>
          <a:xfrm>
            <a:off x="791766" y="540000"/>
            <a:ext cx="7560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510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" type="body"/>
          </p:nvPr>
        </p:nvSpPr>
        <p:spPr>
          <a:xfrm>
            <a:off x="791775" y="1332000"/>
            <a:ext cx="7560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1">
  <p:cSld name="Rubrik, innehåll och bild 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/>
          <p:nvPr>
            <p:ph type="title"/>
          </p:nvPr>
        </p:nvSpPr>
        <p:spPr>
          <a:xfrm>
            <a:off x="792000" y="540000"/>
            <a:ext cx="26499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" type="body"/>
          </p:nvPr>
        </p:nvSpPr>
        <p:spPr>
          <a:xfrm>
            <a:off x="792000" y="2088000"/>
            <a:ext cx="34833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indent="-3111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>
                <a:solidFill>
                  <a:schemeClr val="dk1"/>
                </a:solidFill>
              </a:defRPr>
            </a:lvl2pPr>
            <a:lvl3pPr indent="-3111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3pPr>
            <a:lvl4pPr indent="-3111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4pPr>
            <a:lvl5pPr indent="-3111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1 1">
  <p:cSld name="Rubrik, innehåll och bild 1_1">
    <p:bg>
      <p:bgPr>
        <a:solidFill>
          <a:srgbClr val="494949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792000" y="540000"/>
            <a:ext cx="26499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" type="body"/>
          </p:nvPr>
        </p:nvSpPr>
        <p:spPr>
          <a:xfrm>
            <a:off x="792000" y="2088000"/>
            <a:ext cx="34833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1 2">
  <p:cSld name="Rubrik, innehåll och bild 1_2">
    <p:bg>
      <p:bgPr>
        <a:solidFill>
          <a:srgbClr val="FC5D17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type="title"/>
          </p:nvPr>
        </p:nvSpPr>
        <p:spPr>
          <a:xfrm>
            <a:off x="792000" y="540000"/>
            <a:ext cx="26499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" type="body"/>
          </p:nvPr>
        </p:nvSpPr>
        <p:spPr>
          <a:xfrm>
            <a:off x="792000" y="2088000"/>
            <a:ext cx="34833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1 3">
  <p:cSld name="Rubrik, innehåll och bild 1_3">
    <p:bg>
      <p:bgPr>
        <a:solidFill>
          <a:srgbClr val="00536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/>
          <p:nvPr>
            <p:ph type="title"/>
          </p:nvPr>
        </p:nvSpPr>
        <p:spPr>
          <a:xfrm>
            <a:off x="792000" y="540000"/>
            <a:ext cx="26499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" type="body"/>
          </p:nvPr>
        </p:nvSpPr>
        <p:spPr>
          <a:xfrm>
            <a:off x="792000" y="2088000"/>
            <a:ext cx="34833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1 4">
  <p:cSld name="Rubrik, innehåll och bild 1_4">
    <p:bg>
      <p:bgPr>
        <a:solidFill>
          <a:srgbClr val="EB193D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792000" y="540000"/>
            <a:ext cx="26499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792000" y="2088000"/>
            <a:ext cx="34833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1 5">
  <p:cSld name="Rubrik, innehåll och bild 1_5">
    <p:bg>
      <p:bgPr>
        <a:solidFill>
          <a:srgbClr val="00A85D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/>
          <p:nvPr>
            <p:ph type="title"/>
          </p:nvPr>
        </p:nvSpPr>
        <p:spPr>
          <a:xfrm>
            <a:off x="792000" y="540000"/>
            <a:ext cx="26499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" type="body"/>
          </p:nvPr>
        </p:nvSpPr>
        <p:spPr>
          <a:xfrm>
            <a:off x="792000" y="2088000"/>
            <a:ext cx="34833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tvåspalt">
  <p:cSld name="Rubrik och tvåspal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/>
          <p:nvPr>
            <p:ph type="title"/>
          </p:nvPr>
        </p:nvSpPr>
        <p:spPr>
          <a:xfrm>
            <a:off x="791766" y="540000"/>
            <a:ext cx="7560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" type="body"/>
          </p:nvPr>
        </p:nvSpPr>
        <p:spPr>
          <a:xfrm>
            <a:off x="791766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indent="-3111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>
                <a:solidFill>
                  <a:schemeClr val="dk1"/>
                </a:solidFill>
              </a:defRPr>
            </a:lvl2pPr>
            <a:lvl3pPr indent="-3111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3pPr>
            <a:lvl4pPr indent="-3111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4pPr>
            <a:lvl5pPr indent="-3111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2" type="body"/>
          </p:nvPr>
        </p:nvSpPr>
        <p:spPr>
          <a:xfrm>
            <a:off x="4700700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indent="-3111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>
                <a:solidFill>
                  <a:schemeClr val="dk1"/>
                </a:solidFill>
              </a:defRPr>
            </a:lvl2pPr>
            <a:lvl3pPr indent="-3111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3pPr>
            <a:lvl4pPr indent="-3111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4pPr>
            <a:lvl5pPr indent="-3111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23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/Slutbild 1">
  <p:cSld name="Start/Slutbild_1">
    <p:bg>
      <p:bgPr>
        <a:solidFill>
          <a:srgbClr val="494949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791766" y="816768"/>
            <a:ext cx="75606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imes New Roman"/>
              <a:buNone/>
              <a:defRPr sz="4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tvåspalt 1">
  <p:cSld name="Rubrik och tvåspalt_1">
    <p:bg>
      <p:bgPr>
        <a:solidFill>
          <a:srgbClr val="494949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/>
          <p:nvPr>
            <p:ph type="title"/>
          </p:nvPr>
        </p:nvSpPr>
        <p:spPr>
          <a:xfrm>
            <a:off x="791766" y="540000"/>
            <a:ext cx="7560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" type="body"/>
          </p:nvPr>
        </p:nvSpPr>
        <p:spPr>
          <a:xfrm>
            <a:off x="791766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7" name="Google Shape;67;p21"/>
          <p:cNvSpPr txBox="1"/>
          <p:nvPr>
            <p:ph idx="2" type="body"/>
          </p:nvPr>
        </p:nvSpPr>
        <p:spPr>
          <a:xfrm>
            <a:off x="4700700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23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tvåspalt 2">
  <p:cSld name="Rubrik och tvåspalt_2">
    <p:bg>
      <p:bgPr>
        <a:solidFill>
          <a:srgbClr val="FC5D17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791766" y="540000"/>
            <a:ext cx="7560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>
            <a:off x="791766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1" name="Google Shape;71;p22"/>
          <p:cNvSpPr txBox="1"/>
          <p:nvPr>
            <p:ph idx="2" type="body"/>
          </p:nvPr>
        </p:nvSpPr>
        <p:spPr>
          <a:xfrm>
            <a:off x="4700700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23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tvåspalt 3">
  <p:cSld name="Rubrik och tvåspalt_3">
    <p:bg>
      <p:bgPr>
        <a:solidFill>
          <a:srgbClr val="00536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791766" y="540000"/>
            <a:ext cx="7560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791766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5" name="Google Shape;75;p23"/>
          <p:cNvSpPr txBox="1"/>
          <p:nvPr>
            <p:ph idx="2" type="body"/>
          </p:nvPr>
        </p:nvSpPr>
        <p:spPr>
          <a:xfrm>
            <a:off x="4700700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23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tvåspalt 4">
  <p:cSld name="Rubrik och tvåspalt_4">
    <p:bg>
      <p:bgPr>
        <a:solidFill>
          <a:srgbClr val="EB193D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/>
          <p:nvPr>
            <p:ph type="title"/>
          </p:nvPr>
        </p:nvSpPr>
        <p:spPr>
          <a:xfrm>
            <a:off x="791766" y="540000"/>
            <a:ext cx="7560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" type="body"/>
          </p:nvPr>
        </p:nvSpPr>
        <p:spPr>
          <a:xfrm>
            <a:off x="791766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9" name="Google Shape;79;p24"/>
          <p:cNvSpPr txBox="1"/>
          <p:nvPr>
            <p:ph idx="2" type="body"/>
          </p:nvPr>
        </p:nvSpPr>
        <p:spPr>
          <a:xfrm>
            <a:off x="4700700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23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tvåspalt 5">
  <p:cSld name="Rubrik och tvåspalt_5">
    <p:bg>
      <p:bgPr>
        <a:solidFill>
          <a:srgbClr val="00A85D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/>
          <p:nvPr>
            <p:ph type="title"/>
          </p:nvPr>
        </p:nvSpPr>
        <p:spPr>
          <a:xfrm>
            <a:off x="791766" y="540000"/>
            <a:ext cx="7560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" type="body"/>
          </p:nvPr>
        </p:nvSpPr>
        <p:spPr>
          <a:xfrm>
            <a:off x="791766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3" name="Google Shape;83;p25"/>
          <p:cNvSpPr txBox="1"/>
          <p:nvPr>
            <p:ph idx="2" type="body"/>
          </p:nvPr>
        </p:nvSpPr>
        <p:spPr>
          <a:xfrm>
            <a:off x="4700700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23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2">
  <p:cSld name="Rubrik, innehåll och bild 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/>
          <p:nvPr>
            <p:ph type="title"/>
          </p:nvPr>
        </p:nvSpPr>
        <p:spPr>
          <a:xfrm>
            <a:off x="792000" y="540000"/>
            <a:ext cx="20166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" type="body"/>
          </p:nvPr>
        </p:nvSpPr>
        <p:spPr>
          <a:xfrm>
            <a:off x="792000" y="2088000"/>
            <a:ext cx="20166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indent="-3111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>
                <a:solidFill>
                  <a:schemeClr val="dk1"/>
                </a:solidFill>
              </a:defRPr>
            </a:lvl2pPr>
            <a:lvl3pPr indent="-3111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3pPr>
            <a:lvl4pPr indent="-3111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4pPr>
            <a:lvl5pPr indent="-3111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2 1">
  <p:cSld name="Rubrik, innehåll och bild 2_1">
    <p:bg>
      <p:bgPr>
        <a:solidFill>
          <a:srgbClr val="494949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/>
          <p:nvPr>
            <p:ph type="title"/>
          </p:nvPr>
        </p:nvSpPr>
        <p:spPr>
          <a:xfrm>
            <a:off x="792000" y="540000"/>
            <a:ext cx="20166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1" type="body"/>
          </p:nvPr>
        </p:nvSpPr>
        <p:spPr>
          <a:xfrm>
            <a:off x="792000" y="2088000"/>
            <a:ext cx="20166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2 2">
  <p:cSld name="Rubrik, innehåll och bild 2_2">
    <p:bg>
      <p:bgPr>
        <a:solidFill>
          <a:srgbClr val="FC5D17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/>
          <p:nvPr>
            <p:ph type="title"/>
          </p:nvPr>
        </p:nvSpPr>
        <p:spPr>
          <a:xfrm>
            <a:off x="792000" y="540000"/>
            <a:ext cx="20166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" type="body"/>
          </p:nvPr>
        </p:nvSpPr>
        <p:spPr>
          <a:xfrm>
            <a:off x="792000" y="2088000"/>
            <a:ext cx="20166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2 3">
  <p:cSld name="Rubrik, innehåll och bild 2_3">
    <p:bg>
      <p:bgPr>
        <a:solidFill>
          <a:srgbClr val="005365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9"/>
          <p:cNvSpPr txBox="1"/>
          <p:nvPr>
            <p:ph type="title"/>
          </p:nvPr>
        </p:nvSpPr>
        <p:spPr>
          <a:xfrm>
            <a:off x="792000" y="540000"/>
            <a:ext cx="20166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1" type="body"/>
          </p:nvPr>
        </p:nvSpPr>
        <p:spPr>
          <a:xfrm>
            <a:off x="792000" y="2088000"/>
            <a:ext cx="20166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2 4">
  <p:cSld name="Rubrik, innehåll och bild 2_4">
    <p:bg>
      <p:bgPr>
        <a:solidFill>
          <a:srgbClr val="EB193D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/>
          <p:nvPr>
            <p:ph type="title"/>
          </p:nvPr>
        </p:nvSpPr>
        <p:spPr>
          <a:xfrm>
            <a:off x="792000" y="540000"/>
            <a:ext cx="20166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" type="body"/>
          </p:nvPr>
        </p:nvSpPr>
        <p:spPr>
          <a:xfrm>
            <a:off x="792000" y="2088000"/>
            <a:ext cx="20166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/Slutbild 2">
  <p:cSld name="Start/Slutbild_2">
    <p:bg>
      <p:bgPr>
        <a:solidFill>
          <a:srgbClr val="FC5D17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791766" y="816768"/>
            <a:ext cx="75606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imes New Roman"/>
              <a:buNone/>
              <a:defRPr sz="4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2 5">
  <p:cSld name="Rubrik, innehåll och bild 2_5">
    <p:bg>
      <p:bgPr>
        <a:solidFill>
          <a:srgbClr val="00A85D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1"/>
          <p:cNvSpPr txBox="1"/>
          <p:nvPr>
            <p:ph type="title"/>
          </p:nvPr>
        </p:nvSpPr>
        <p:spPr>
          <a:xfrm>
            <a:off x="792000" y="540000"/>
            <a:ext cx="20166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31"/>
          <p:cNvSpPr txBox="1"/>
          <p:nvPr>
            <p:ph idx="1" type="body"/>
          </p:nvPr>
        </p:nvSpPr>
        <p:spPr>
          <a:xfrm>
            <a:off x="792000" y="2088000"/>
            <a:ext cx="20166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3">
  <p:cSld name="Rubrik, innehåll och bild 3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2"/>
          <p:cNvSpPr txBox="1"/>
          <p:nvPr>
            <p:ph type="title"/>
          </p:nvPr>
        </p:nvSpPr>
        <p:spPr>
          <a:xfrm>
            <a:off x="791766" y="540000"/>
            <a:ext cx="4935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32"/>
          <p:cNvSpPr txBox="1"/>
          <p:nvPr>
            <p:ph idx="1" type="body"/>
          </p:nvPr>
        </p:nvSpPr>
        <p:spPr>
          <a:xfrm>
            <a:off x="791775" y="1988351"/>
            <a:ext cx="49350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indent="-3111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>
                <a:solidFill>
                  <a:schemeClr val="dk1"/>
                </a:solidFill>
              </a:defRPr>
            </a:lvl2pPr>
            <a:lvl3pPr indent="-3111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3pPr>
            <a:lvl4pPr indent="-3111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4pPr>
            <a:lvl5pPr indent="-3111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3 1">
  <p:cSld name="Rubrik, innehåll och bild 3_1">
    <p:bg>
      <p:bgPr>
        <a:solidFill>
          <a:srgbClr val="494949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3"/>
          <p:cNvSpPr txBox="1"/>
          <p:nvPr>
            <p:ph type="title"/>
          </p:nvPr>
        </p:nvSpPr>
        <p:spPr>
          <a:xfrm>
            <a:off x="791766" y="540000"/>
            <a:ext cx="4935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33"/>
          <p:cNvSpPr txBox="1"/>
          <p:nvPr>
            <p:ph idx="1" type="body"/>
          </p:nvPr>
        </p:nvSpPr>
        <p:spPr>
          <a:xfrm>
            <a:off x="791775" y="1988351"/>
            <a:ext cx="49350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3 2">
  <p:cSld name="Rubrik, innehåll och bild 3_2">
    <p:bg>
      <p:bgPr>
        <a:solidFill>
          <a:srgbClr val="FC5D17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4"/>
          <p:cNvSpPr txBox="1"/>
          <p:nvPr>
            <p:ph type="title"/>
          </p:nvPr>
        </p:nvSpPr>
        <p:spPr>
          <a:xfrm>
            <a:off x="791766" y="540000"/>
            <a:ext cx="4935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34"/>
          <p:cNvSpPr txBox="1"/>
          <p:nvPr>
            <p:ph idx="1" type="body"/>
          </p:nvPr>
        </p:nvSpPr>
        <p:spPr>
          <a:xfrm>
            <a:off x="791775" y="1988351"/>
            <a:ext cx="49350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3 3">
  <p:cSld name="Rubrik, innehåll och bild 3_3">
    <p:bg>
      <p:bgPr>
        <a:solidFill>
          <a:srgbClr val="005365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5"/>
          <p:cNvSpPr txBox="1"/>
          <p:nvPr>
            <p:ph type="title"/>
          </p:nvPr>
        </p:nvSpPr>
        <p:spPr>
          <a:xfrm>
            <a:off x="791766" y="540000"/>
            <a:ext cx="4935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35"/>
          <p:cNvSpPr txBox="1"/>
          <p:nvPr>
            <p:ph idx="1" type="body"/>
          </p:nvPr>
        </p:nvSpPr>
        <p:spPr>
          <a:xfrm>
            <a:off x="791775" y="1988351"/>
            <a:ext cx="49350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3 4">
  <p:cSld name="Rubrik, innehåll och bild 3_4">
    <p:bg>
      <p:bgPr>
        <a:solidFill>
          <a:srgbClr val="EB193D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6"/>
          <p:cNvSpPr txBox="1"/>
          <p:nvPr>
            <p:ph type="title"/>
          </p:nvPr>
        </p:nvSpPr>
        <p:spPr>
          <a:xfrm>
            <a:off x="791766" y="540000"/>
            <a:ext cx="4935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36"/>
          <p:cNvSpPr txBox="1"/>
          <p:nvPr>
            <p:ph idx="1" type="body"/>
          </p:nvPr>
        </p:nvSpPr>
        <p:spPr>
          <a:xfrm>
            <a:off x="791775" y="1988351"/>
            <a:ext cx="49350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3 5">
  <p:cSld name="Rubrik, innehåll och bild 3_5">
    <p:bg>
      <p:bgPr>
        <a:solidFill>
          <a:srgbClr val="00A85D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7"/>
          <p:cNvSpPr txBox="1"/>
          <p:nvPr>
            <p:ph type="title"/>
          </p:nvPr>
        </p:nvSpPr>
        <p:spPr>
          <a:xfrm>
            <a:off x="791766" y="540000"/>
            <a:ext cx="4935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37"/>
          <p:cNvSpPr txBox="1"/>
          <p:nvPr>
            <p:ph idx="1" type="body"/>
          </p:nvPr>
        </p:nvSpPr>
        <p:spPr>
          <a:xfrm>
            <a:off x="791775" y="1988351"/>
            <a:ext cx="49350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8"/>
          <p:cNvSpPr txBox="1"/>
          <p:nvPr>
            <p:ph type="ctrTitle"/>
          </p:nvPr>
        </p:nvSpPr>
        <p:spPr>
          <a:xfrm>
            <a:off x="792000" y="744575"/>
            <a:ext cx="7560000" cy="2052600"/>
          </a:xfrm>
          <a:prstGeom prst="rect">
            <a:avLst/>
          </a:prstGeom>
        </p:spPr>
        <p:txBody>
          <a:bodyPr anchorCtr="0" anchor="b" bIns="3600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2" name="Google Shape;122;p38"/>
          <p:cNvSpPr txBox="1"/>
          <p:nvPr>
            <p:ph idx="1" type="subTitle"/>
          </p:nvPr>
        </p:nvSpPr>
        <p:spPr>
          <a:xfrm>
            <a:off x="792000" y="2834125"/>
            <a:ext cx="7560000" cy="792600"/>
          </a:xfrm>
          <a:prstGeom prst="rect">
            <a:avLst/>
          </a:prstGeom>
        </p:spPr>
        <p:txBody>
          <a:bodyPr anchorCtr="0" anchor="t" bIns="0" lIns="0" spcFirstLastPara="1" rIns="0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3" name="Google Shape;12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 1">
  <p:cSld name="TITLE_1">
    <p:bg>
      <p:bgPr>
        <a:solidFill>
          <a:srgbClr val="494949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9"/>
          <p:cNvSpPr txBox="1"/>
          <p:nvPr>
            <p:ph type="ctrTitle"/>
          </p:nvPr>
        </p:nvSpPr>
        <p:spPr>
          <a:xfrm>
            <a:off x="792000" y="744575"/>
            <a:ext cx="7560000" cy="2052600"/>
          </a:xfrm>
          <a:prstGeom prst="rect">
            <a:avLst/>
          </a:prstGeom>
        </p:spPr>
        <p:txBody>
          <a:bodyPr anchorCtr="0" anchor="b" bIns="3600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6" name="Google Shape;126;p39"/>
          <p:cNvSpPr txBox="1"/>
          <p:nvPr>
            <p:ph idx="1" type="subTitle"/>
          </p:nvPr>
        </p:nvSpPr>
        <p:spPr>
          <a:xfrm>
            <a:off x="792000" y="2834125"/>
            <a:ext cx="7560000" cy="792600"/>
          </a:xfrm>
          <a:prstGeom prst="rect">
            <a:avLst/>
          </a:prstGeom>
        </p:spPr>
        <p:txBody>
          <a:bodyPr anchorCtr="0" anchor="t" bIns="0" lIns="0" spcFirstLastPara="1" rIns="0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7" name="Google Shape;127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 2">
  <p:cSld name="TITLE_2">
    <p:bg>
      <p:bgPr>
        <a:solidFill>
          <a:srgbClr val="FC5D17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 txBox="1"/>
          <p:nvPr>
            <p:ph type="ctrTitle"/>
          </p:nvPr>
        </p:nvSpPr>
        <p:spPr>
          <a:xfrm>
            <a:off x="792000" y="744575"/>
            <a:ext cx="7560000" cy="2052600"/>
          </a:xfrm>
          <a:prstGeom prst="rect">
            <a:avLst/>
          </a:prstGeom>
        </p:spPr>
        <p:txBody>
          <a:bodyPr anchorCtr="0" anchor="b" bIns="3600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0" name="Google Shape;130;p40"/>
          <p:cNvSpPr txBox="1"/>
          <p:nvPr>
            <p:ph idx="1" type="subTitle"/>
          </p:nvPr>
        </p:nvSpPr>
        <p:spPr>
          <a:xfrm>
            <a:off x="792000" y="2834125"/>
            <a:ext cx="7560000" cy="792600"/>
          </a:xfrm>
          <a:prstGeom prst="rect">
            <a:avLst/>
          </a:prstGeom>
        </p:spPr>
        <p:txBody>
          <a:bodyPr anchorCtr="0" anchor="t" bIns="0" lIns="0" spcFirstLastPara="1" rIns="0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1" name="Google Shape;131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/Slutbild 3">
  <p:cSld name="Start/Slutbild_3">
    <p:bg>
      <p:bgPr>
        <a:solidFill>
          <a:srgbClr val="005365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791766" y="816768"/>
            <a:ext cx="75606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imes New Roman"/>
              <a:buNone/>
              <a:defRPr sz="4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 3">
  <p:cSld name="TITLE_3">
    <p:bg>
      <p:bgPr>
        <a:solidFill>
          <a:srgbClr val="005365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1"/>
          <p:cNvSpPr txBox="1"/>
          <p:nvPr>
            <p:ph type="ctrTitle"/>
          </p:nvPr>
        </p:nvSpPr>
        <p:spPr>
          <a:xfrm>
            <a:off x="792000" y="744575"/>
            <a:ext cx="7560000" cy="2052600"/>
          </a:xfrm>
          <a:prstGeom prst="rect">
            <a:avLst/>
          </a:prstGeom>
        </p:spPr>
        <p:txBody>
          <a:bodyPr anchorCtr="0" anchor="b" bIns="3600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41"/>
          <p:cNvSpPr txBox="1"/>
          <p:nvPr>
            <p:ph idx="1" type="subTitle"/>
          </p:nvPr>
        </p:nvSpPr>
        <p:spPr>
          <a:xfrm>
            <a:off x="792000" y="2834125"/>
            <a:ext cx="7560000" cy="792600"/>
          </a:xfrm>
          <a:prstGeom prst="rect">
            <a:avLst/>
          </a:prstGeom>
        </p:spPr>
        <p:txBody>
          <a:bodyPr anchorCtr="0" anchor="t" bIns="0" lIns="0" spcFirstLastPara="1" rIns="0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5" name="Google Shape;135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 4">
  <p:cSld name="TITLE_4">
    <p:bg>
      <p:bgPr>
        <a:solidFill>
          <a:srgbClr val="EB193D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2"/>
          <p:cNvSpPr txBox="1"/>
          <p:nvPr>
            <p:ph type="ctrTitle"/>
          </p:nvPr>
        </p:nvSpPr>
        <p:spPr>
          <a:xfrm>
            <a:off x="792000" y="744575"/>
            <a:ext cx="7560000" cy="2052600"/>
          </a:xfrm>
          <a:prstGeom prst="rect">
            <a:avLst/>
          </a:prstGeom>
        </p:spPr>
        <p:txBody>
          <a:bodyPr anchorCtr="0" anchor="b" bIns="3600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8" name="Google Shape;138;p42"/>
          <p:cNvSpPr txBox="1"/>
          <p:nvPr>
            <p:ph idx="1" type="subTitle"/>
          </p:nvPr>
        </p:nvSpPr>
        <p:spPr>
          <a:xfrm>
            <a:off x="792000" y="2834125"/>
            <a:ext cx="7560000" cy="792600"/>
          </a:xfrm>
          <a:prstGeom prst="rect">
            <a:avLst/>
          </a:prstGeom>
        </p:spPr>
        <p:txBody>
          <a:bodyPr anchorCtr="0" anchor="t" bIns="0" lIns="0" spcFirstLastPara="1" rIns="0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9" name="Google Shape;13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 5">
  <p:cSld name="TITLE_5">
    <p:bg>
      <p:bgPr>
        <a:solidFill>
          <a:srgbClr val="00A85D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3"/>
          <p:cNvSpPr txBox="1"/>
          <p:nvPr>
            <p:ph type="ctrTitle"/>
          </p:nvPr>
        </p:nvSpPr>
        <p:spPr>
          <a:xfrm>
            <a:off x="792000" y="744575"/>
            <a:ext cx="7560000" cy="2052600"/>
          </a:xfrm>
          <a:prstGeom prst="rect">
            <a:avLst/>
          </a:prstGeom>
        </p:spPr>
        <p:txBody>
          <a:bodyPr anchorCtr="0" anchor="b" bIns="3600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2" name="Google Shape;142;p43"/>
          <p:cNvSpPr txBox="1"/>
          <p:nvPr>
            <p:ph idx="1" type="subTitle"/>
          </p:nvPr>
        </p:nvSpPr>
        <p:spPr>
          <a:xfrm>
            <a:off x="792000" y="2834125"/>
            <a:ext cx="7560000" cy="792600"/>
          </a:xfrm>
          <a:prstGeom prst="rect">
            <a:avLst/>
          </a:prstGeom>
        </p:spPr>
        <p:txBody>
          <a:bodyPr anchorCtr="0" anchor="t" bIns="0" lIns="0" spcFirstLastPara="1" rIns="0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3" name="Google Shape;143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5"/>
          <p:cNvSpPr txBox="1"/>
          <p:nvPr>
            <p:ph type="ctrTitle"/>
          </p:nvPr>
        </p:nvSpPr>
        <p:spPr>
          <a:xfrm>
            <a:off x="792000" y="744575"/>
            <a:ext cx="7560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3" name="Google Shape;153;p45"/>
          <p:cNvSpPr txBox="1"/>
          <p:nvPr>
            <p:ph idx="1" type="subTitle"/>
          </p:nvPr>
        </p:nvSpPr>
        <p:spPr>
          <a:xfrm>
            <a:off x="792000" y="2834125"/>
            <a:ext cx="7560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4" name="Google Shape;15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tvåspalt 3">
  <p:cSld name="Rubrik och tvåspalt_3">
    <p:bg>
      <p:bgPr>
        <a:solidFill>
          <a:srgbClr val="005365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6"/>
          <p:cNvSpPr txBox="1"/>
          <p:nvPr>
            <p:ph type="title"/>
          </p:nvPr>
        </p:nvSpPr>
        <p:spPr>
          <a:xfrm>
            <a:off x="791766" y="540000"/>
            <a:ext cx="7560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46"/>
          <p:cNvSpPr txBox="1"/>
          <p:nvPr>
            <p:ph idx="1" type="body"/>
          </p:nvPr>
        </p:nvSpPr>
        <p:spPr>
          <a:xfrm>
            <a:off x="791766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8" name="Google Shape;158;p46"/>
          <p:cNvSpPr txBox="1"/>
          <p:nvPr>
            <p:ph idx="2" type="body"/>
          </p:nvPr>
        </p:nvSpPr>
        <p:spPr>
          <a:xfrm>
            <a:off x="4700700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23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>
  <p:cSld name="Rubrik och innehåll_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8"/>
          <p:cNvSpPr txBox="1"/>
          <p:nvPr>
            <p:ph type="title"/>
          </p:nvPr>
        </p:nvSpPr>
        <p:spPr>
          <a:xfrm>
            <a:off x="791766" y="540000"/>
            <a:ext cx="7560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510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48"/>
          <p:cNvSpPr txBox="1"/>
          <p:nvPr>
            <p:ph idx="1" type="body"/>
          </p:nvPr>
        </p:nvSpPr>
        <p:spPr>
          <a:xfrm>
            <a:off x="791775" y="1332000"/>
            <a:ext cx="7560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>
                <a:solidFill>
                  <a:schemeClr val="dk1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 3">
  <p:cSld name="Rubrik och innehåll_3">
    <p:bg>
      <p:bgPr>
        <a:solidFill>
          <a:srgbClr val="005365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9"/>
          <p:cNvSpPr txBox="1"/>
          <p:nvPr>
            <p:ph type="title"/>
          </p:nvPr>
        </p:nvSpPr>
        <p:spPr>
          <a:xfrm>
            <a:off x="791766" y="540000"/>
            <a:ext cx="7560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510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49"/>
          <p:cNvSpPr txBox="1"/>
          <p:nvPr>
            <p:ph idx="1" type="body"/>
          </p:nvPr>
        </p:nvSpPr>
        <p:spPr>
          <a:xfrm>
            <a:off x="791775" y="1332000"/>
            <a:ext cx="7560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 7" type="obj">
  <p:cSld name="OBJEC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0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50"/>
          <p:cNvSpPr txBox="1"/>
          <p:nvPr>
            <p:ph idx="1" type="body"/>
          </p:nvPr>
        </p:nvSpPr>
        <p:spPr>
          <a:xfrm>
            <a:off x="768096" y="1714500"/>
            <a:ext cx="72900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71" name="Google Shape;171;p50"/>
          <p:cNvSpPr txBox="1"/>
          <p:nvPr>
            <p:ph idx="10" type="dt"/>
          </p:nvPr>
        </p:nvSpPr>
        <p:spPr>
          <a:xfrm>
            <a:off x="768097" y="4853028"/>
            <a:ext cx="16155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50"/>
          <p:cNvSpPr txBox="1"/>
          <p:nvPr>
            <p:ph idx="11" type="ftr"/>
          </p:nvPr>
        </p:nvSpPr>
        <p:spPr>
          <a:xfrm>
            <a:off x="3632199" y="4853028"/>
            <a:ext cx="4426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50"/>
          <p:cNvSpPr txBox="1"/>
          <p:nvPr>
            <p:ph idx="12" type="sldNum"/>
          </p:nvPr>
        </p:nvSpPr>
        <p:spPr>
          <a:xfrm>
            <a:off x="8128000" y="4853028"/>
            <a:ext cx="7305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1 1">
  <p:cSld name="Rubrik, innehåll och bild 1_1">
    <p:bg>
      <p:bgPr>
        <a:solidFill>
          <a:srgbClr val="494949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1"/>
          <p:cNvSpPr txBox="1"/>
          <p:nvPr>
            <p:ph type="title"/>
          </p:nvPr>
        </p:nvSpPr>
        <p:spPr>
          <a:xfrm>
            <a:off x="792000" y="540000"/>
            <a:ext cx="26499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51"/>
          <p:cNvSpPr txBox="1"/>
          <p:nvPr>
            <p:ph idx="1" type="body"/>
          </p:nvPr>
        </p:nvSpPr>
        <p:spPr>
          <a:xfrm>
            <a:off x="792000" y="2088000"/>
            <a:ext cx="34833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/Slutbild 4">
  <p:cSld name="Start/Slutbild_4">
    <p:bg>
      <p:bgPr>
        <a:solidFill>
          <a:srgbClr val="EB193D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ctrTitle"/>
          </p:nvPr>
        </p:nvSpPr>
        <p:spPr>
          <a:xfrm>
            <a:off x="791766" y="816768"/>
            <a:ext cx="75606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imes New Roman"/>
              <a:buNone/>
              <a:defRPr sz="4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1">
  <p:cSld name="Rubrik, innehåll och bild 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2"/>
          <p:cNvSpPr txBox="1"/>
          <p:nvPr>
            <p:ph type="title"/>
          </p:nvPr>
        </p:nvSpPr>
        <p:spPr>
          <a:xfrm>
            <a:off x="792000" y="540000"/>
            <a:ext cx="26499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52"/>
          <p:cNvSpPr txBox="1"/>
          <p:nvPr>
            <p:ph idx="1" type="body"/>
          </p:nvPr>
        </p:nvSpPr>
        <p:spPr>
          <a:xfrm>
            <a:off x="792000" y="2088000"/>
            <a:ext cx="34833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>
                <a:solidFill>
                  <a:schemeClr val="dk1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/Slutbild">
  <p:cSld name="Start/Slutbild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3"/>
          <p:cNvSpPr txBox="1"/>
          <p:nvPr>
            <p:ph type="ctrTitle"/>
          </p:nvPr>
        </p:nvSpPr>
        <p:spPr>
          <a:xfrm>
            <a:off x="791766" y="816768"/>
            <a:ext cx="75606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Times New Roman"/>
              <a:buNone/>
              <a:defRPr sz="42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/Slutbild 1">
  <p:cSld name="Start/Slutbild_1">
    <p:bg>
      <p:bgPr>
        <a:solidFill>
          <a:srgbClr val="494949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4"/>
          <p:cNvSpPr txBox="1"/>
          <p:nvPr>
            <p:ph type="ctrTitle"/>
          </p:nvPr>
        </p:nvSpPr>
        <p:spPr>
          <a:xfrm>
            <a:off x="791766" y="816768"/>
            <a:ext cx="75606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imes New Roman"/>
              <a:buNone/>
              <a:defRPr sz="42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/Slutbild 2">
  <p:cSld name="Start/Slutbild_2">
    <p:bg>
      <p:bgPr>
        <a:solidFill>
          <a:srgbClr val="FC5D17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5"/>
          <p:cNvSpPr txBox="1"/>
          <p:nvPr>
            <p:ph type="ctrTitle"/>
          </p:nvPr>
        </p:nvSpPr>
        <p:spPr>
          <a:xfrm>
            <a:off x="791766" y="816768"/>
            <a:ext cx="75606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imes New Roman"/>
              <a:buNone/>
              <a:defRPr sz="42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/Slutbild 3">
  <p:cSld name="Start/Slutbild_3">
    <p:bg>
      <p:bgPr>
        <a:solidFill>
          <a:srgbClr val="005365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6"/>
          <p:cNvSpPr txBox="1"/>
          <p:nvPr>
            <p:ph type="ctrTitle"/>
          </p:nvPr>
        </p:nvSpPr>
        <p:spPr>
          <a:xfrm>
            <a:off x="791766" y="816768"/>
            <a:ext cx="75606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imes New Roman"/>
              <a:buNone/>
              <a:defRPr sz="42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/Slutbild 4">
  <p:cSld name="Start/Slutbild_4">
    <p:bg>
      <p:bgPr>
        <a:solidFill>
          <a:srgbClr val="EB193D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7"/>
          <p:cNvSpPr txBox="1"/>
          <p:nvPr>
            <p:ph type="ctrTitle"/>
          </p:nvPr>
        </p:nvSpPr>
        <p:spPr>
          <a:xfrm>
            <a:off x="791766" y="816768"/>
            <a:ext cx="75606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imes New Roman"/>
              <a:buNone/>
              <a:defRPr sz="42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/Slutbild 5">
  <p:cSld name="Start/Slutbild_5">
    <p:bg>
      <p:bgPr>
        <a:solidFill>
          <a:srgbClr val="00A85D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8"/>
          <p:cNvSpPr txBox="1"/>
          <p:nvPr>
            <p:ph type="ctrTitle"/>
          </p:nvPr>
        </p:nvSpPr>
        <p:spPr>
          <a:xfrm>
            <a:off x="791766" y="816768"/>
            <a:ext cx="75606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imes New Roman"/>
              <a:buNone/>
              <a:defRPr sz="42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 1">
  <p:cSld name="Rubrik och innehåll_1">
    <p:bg>
      <p:bgPr>
        <a:solidFill>
          <a:srgbClr val="494949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9"/>
          <p:cNvSpPr txBox="1"/>
          <p:nvPr>
            <p:ph type="title"/>
          </p:nvPr>
        </p:nvSpPr>
        <p:spPr>
          <a:xfrm>
            <a:off x="791766" y="540000"/>
            <a:ext cx="7560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510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59"/>
          <p:cNvSpPr txBox="1"/>
          <p:nvPr>
            <p:ph idx="1" type="body"/>
          </p:nvPr>
        </p:nvSpPr>
        <p:spPr>
          <a:xfrm>
            <a:off x="791775" y="1332000"/>
            <a:ext cx="7560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 2">
  <p:cSld name="Rubrik och innehåll_6">
    <p:bg>
      <p:bgPr>
        <a:solidFill>
          <a:srgbClr val="FC5D17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0"/>
          <p:cNvSpPr txBox="1"/>
          <p:nvPr>
            <p:ph type="title"/>
          </p:nvPr>
        </p:nvSpPr>
        <p:spPr>
          <a:xfrm>
            <a:off x="791766" y="540000"/>
            <a:ext cx="7560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510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60"/>
          <p:cNvSpPr txBox="1"/>
          <p:nvPr>
            <p:ph idx="1" type="body"/>
          </p:nvPr>
        </p:nvSpPr>
        <p:spPr>
          <a:xfrm>
            <a:off x="791775" y="1332000"/>
            <a:ext cx="7560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 4">
  <p:cSld name="Rubrik och innehåll_4">
    <p:bg>
      <p:bgPr>
        <a:solidFill>
          <a:srgbClr val="EB193D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1"/>
          <p:cNvSpPr txBox="1"/>
          <p:nvPr>
            <p:ph type="title"/>
          </p:nvPr>
        </p:nvSpPr>
        <p:spPr>
          <a:xfrm>
            <a:off x="791766" y="540000"/>
            <a:ext cx="7560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510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61"/>
          <p:cNvSpPr txBox="1"/>
          <p:nvPr>
            <p:ph idx="1" type="body"/>
          </p:nvPr>
        </p:nvSpPr>
        <p:spPr>
          <a:xfrm>
            <a:off x="791775" y="1332000"/>
            <a:ext cx="7560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/Slutbild 5">
  <p:cSld name="Start/Slutbild_5">
    <p:bg>
      <p:bgPr>
        <a:solidFill>
          <a:srgbClr val="00A85D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ctrTitle"/>
          </p:nvPr>
        </p:nvSpPr>
        <p:spPr>
          <a:xfrm>
            <a:off x="791766" y="816768"/>
            <a:ext cx="75606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imes New Roman"/>
              <a:buNone/>
              <a:defRPr sz="4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 5">
  <p:cSld name="Rubrik och innehåll_5">
    <p:bg>
      <p:bgPr>
        <a:solidFill>
          <a:srgbClr val="00A85D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2"/>
          <p:cNvSpPr txBox="1"/>
          <p:nvPr>
            <p:ph type="title"/>
          </p:nvPr>
        </p:nvSpPr>
        <p:spPr>
          <a:xfrm>
            <a:off x="791766" y="540000"/>
            <a:ext cx="7560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510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p62"/>
          <p:cNvSpPr txBox="1"/>
          <p:nvPr>
            <p:ph idx="1" type="body"/>
          </p:nvPr>
        </p:nvSpPr>
        <p:spPr>
          <a:xfrm>
            <a:off x="791775" y="1332000"/>
            <a:ext cx="7560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1 2">
  <p:cSld name="Rubrik, innehåll och bild 1_2">
    <p:bg>
      <p:bgPr>
        <a:solidFill>
          <a:srgbClr val="FC5D17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3"/>
          <p:cNvSpPr txBox="1"/>
          <p:nvPr>
            <p:ph type="title"/>
          </p:nvPr>
        </p:nvSpPr>
        <p:spPr>
          <a:xfrm>
            <a:off x="792000" y="540000"/>
            <a:ext cx="26499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6" name="Google Shape;206;p63"/>
          <p:cNvSpPr txBox="1"/>
          <p:nvPr>
            <p:ph idx="1" type="body"/>
          </p:nvPr>
        </p:nvSpPr>
        <p:spPr>
          <a:xfrm>
            <a:off x="792000" y="2088000"/>
            <a:ext cx="34833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1 3">
  <p:cSld name="Rubrik, innehåll och bild 1_3">
    <p:bg>
      <p:bgPr>
        <a:solidFill>
          <a:srgbClr val="005365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4"/>
          <p:cNvSpPr txBox="1"/>
          <p:nvPr>
            <p:ph type="title"/>
          </p:nvPr>
        </p:nvSpPr>
        <p:spPr>
          <a:xfrm>
            <a:off x="792000" y="540000"/>
            <a:ext cx="26499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p64"/>
          <p:cNvSpPr txBox="1"/>
          <p:nvPr>
            <p:ph idx="1" type="body"/>
          </p:nvPr>
        </p:nvSpPr>
        <p:spPr>
          <a:xfrm>
            <a:off x="792000" y="2088000"/>
            <a:ext cx="34833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1 4">
  <p:cSld name="Rubrik, innehåll och bild 1_4">
    <p:bg>
      <p:bgPr>
        <a:solidFill>
          <a:srgbClr val="EB193D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5"/>
          <p:cNvSpPr txBox="1"/>
          <p:nvPr>
            <p:ph type="title"/>
          </p:nvPr>
        </p:nvSpPr>
        <p:spPr>
          <a:xfrm>
            <a:off x="792000" y="540000"/>
            <a:ext cx="26499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2" name="Google Shape;212;p65"/>
          <p:cNvSpPr txBox="1"/>
          <p:nvPr>
            <p:ph idx="1" type="body"/>
          </p:nvPr>
        </p:nvSpPr>
        <p:spPr>
          <a:xfrm>
            <a:off x="792000" y="2088000"/>
            <a:ext cx="34833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1 5">
  <p:cSld name="Rubrik, innehåll och bild 1_5">
    <p:bg>
      <p:bgPr>
        <a:solidFill>
          <a:srgbClr val="00A85D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6"/>
          <p:cNvSpPr txBox="1"/>
          <p:nvPr>
            <p:ph type="title"/>
          </p:nvPr>
        </p:nvSpPr>
        <p:spPr>
          <a:xfrm>
            <a:off x="792000" y="540000"/>
            <a:ext cx="26499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5" name="Google Shape;215;p66"/>
          <p:cNvSpPr txBox="1"/>
          <p:nvPr>
            <p:ph idx="1" type="body"/>
          </p:nvPr>
        </p:nvSpPr>
        <p:spPr>
          <a:xfrm>
            <a:off x="792000" y="2088000"/>
            <a:ext cx="34833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tvåspalt">
  <p:cSld name="Rubrik och tvåspal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7"/>
          <p:cNvSpPr txBox="1"/>
          <p:nvPr>
            <p:ph type="title"/>
          </p:nvPr>
        </p:nvSpPr>
        <p:spPr>
          <a:xfrm>
            <a:off x="791766" y="540000"/>
            <a:ext cx="7560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8" name="Google Shape;218;p67"/>
          <p:cNvSpPr txBox="1"/>
          <p:nvPr>
            <p:ph idx="1" type="body"/>
          </p:nvPr>
        </p:nvSpPr>
        <p:spPr>
          <a:xfrm>
            <a:off x="791766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>
                <a:solidFill>
                  <a:schemeClr val="dk1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9" name="Google Shape;219;p67"/>
          <p:cNvSpPr txBox="1"/>
          <p:nvPr>
            <p:ph idx="2" type="body"/>
          </p:nvPr>
        </p:nvSpPr>
        <p:spPr>
          <a:xfrm>
            <a:off x="4700700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>
                <a:solidFill>
                  <a:schemeClr val="dk1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23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tvåspalt 1">
  <p:cSld name="Rubrik och tvåspalt_1">
    <p:bg>
      <p:bgPr>
        <a:solidFill>
          <a:srgbClr val="494949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8"/>
          <p:cNvSpPr txBox="1"/>
          <p:nvPr>
            <p:ph type="title"/>
          </p:nvPr>
        </p:nvSpPr>
        <p:spPr>
          <a:xfrm>
            <a:off x="791766" y="540000"/>
            <a:ext cx="7560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2" name="Google Shape;222;p68"/>
          <p:cNvSpPr txBox="1"/>
          <p:nvPr>
            <p:ph idx="1" type="body"/>
          </p:nvPr>
        </p:nvSpPr>
        <p:spPr>
          <a:xfrm>
            <a:off x="791766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23" name="Google Shape;223;p68"/>
          <p:cNvSpPr txBox="1"/>
          <p:nvPr>
            <p:ph idx="2" type="body"/>
          </p:nvPr>
        </p:nvSpPr>
        <p:spPr>
          <a:xfrm>
            <a:off x="4700700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23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tvåspalt 2">
  <p:cSld name="Rubrik och tvåspalt_2">
    <p:bg>
      <p:bgPr>
        <a:solidFill>
          <a:srgbClr val="FC5D17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9"/>
          <p:cNvSpPr txBox="1"/>
          <p:nvPr>
            <p:ph type="title"/>
          </p:nvPr>
        </p:nvSpPr>
        <p:spPr>
          <a:xfrm>
            <a:off x="791766" y="540000"/>
            <a:ext cx="7560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69"/>
          <p:cNvSpPr txBox="1"/>
          <p:nvPr>
            <p:ph idx="1" type="body"/>
          </p:nvPr>
        </p:nvSpPr>
        <p:spPr>
          <a:xfrm>
            <a:off x="791766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27" name="Google Shape;227;p69"/>
          <p:cNvSpPr txBox="1"/>
          <p:nvPr>
            <p:ph idx="2" type="body"/>
          </p:nvPr>
        </p:nvSpPr>
        <p:spPr>
          <a:xfrm>
            <a:off x="4700700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23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tvåspalt 4">
  <p:cSld name="Rubrik och tvåspalt_4">
    <p:bg>
      <p:bgPr>
        <a:solidFill>
          <a:srgbClr val="EB193D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0"/>
          <p:cNvSpPr txBox="1"/>
          <p:nvPr>
            <p:ph type="title"/>
          </p:nvPr>
        </p:nvSpPr>
        <p:spPr>
          <a:xfrm>
            <a:off x="791766" y="540000"/>
            <a:ext cx="7560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0" name="Google Shape;230;p70"/>
          <p:cNvSpPr txBox="1"/>
          <p:nvPr>
            <p:ph idx="1" type="body"/>
          </p:nvPr>
        </p:nvSpPr>
        <p:spPr>
          <a:xfrm>
            <a:off x="791766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1" name="Google Shape;231;p70"/>
          <p:cNvSpPr txBox="1"/>
          <p:nvPr>
            <p:ph idx="2" type="body"/>
          </p:nvPr>
        </p:nvSpPr>
        <p:spPr>
          <a:xfrm>
            <a:off x="4700700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23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tvåspalt 5">
  <p:cSld name="Rubrik och tvåspalt_5">
    <p:bg>
      <p:bgPr>
        <a:solidFill>
          <a:srgbClr val="00A85D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1"/>
          <p:cNvSpPr txBox="1"/>
          <p:nvPr>
            <p:ph type="title"/>
          </p:nvPr>
        </p:nvSpPr>
        <p:spPr>
          <a:xfrm>
            <a:off x="791766" y="540000"/>
            <a:ext cx="7560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4" name="Google Shape;234;p71"/>
          <p:cNvSpPr txBox="1"/>
          <p:nvPr>
            <p:ph idx="1" type="body"/>
          </p:nvPr>
        </p:nvSpPr>
        <p:spPr>
          <a:xfrm>
            <a:off x="791766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5" name="Google Shape;235;p71"/>
          <p:cNvSpPr txBox="1"/>
          <p:nvPr>
            <p:ph idx="2" type="body"/>
          </p:nvPr>
        </p:nvSpPr>
        <p:spPr>
          <a:xfrm>
            <a:off x="4700700" y="1332000"/>
            <a:ext cx="3651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23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>
  <p:cSld name="Rubrik och innehåll_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791766" y="540000"/>
            <a:ext cx="7560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510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" type="body"/>
          </p:nvPr>
        </p:nvSpPr>
        <p:spPr>
          <a:xfrm>
            <a:off x="791775" y="1332000"/>
            <a:ext cx="7560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>
                <a:solidFill>
                  <a:schemeClr val="dk1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2">
  <p:cSld name="Rubrik, innehåll och bild 2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2"/>
          <p:cNvSpPr txBox="1"/>
          <p:nvPr>
            <p:ph type="title"/>
          </p:nvPr>
        </p:nvSpPr>
        <p:spPr>
          <a:xfrm>
            <a:off x="792000" y="540000"/>
            <a:ext cx="20166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8" name="Google Shape;238;p72"/>
          <p:cNvSpPr txBox="1"/>
          <p:nvPr>
            <p:ph idx="1" type="body"/>
          </p:nvPr>
        </p:nvSpPr>
        <p:spPr>
          <a:xfrm>
            <a:off x="792000" y="2088000"/>
            <a:ext cx="20166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>
                <a:solidFill>
                  <a:schemeClr val="dk1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2 1">
  <p:cSld name="Rubrik, innehåll och bild 2_1">
    <p:bg>
      <p:bgPr>
        <a:solidFill>
          <a:srgbClr val="494949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3"/>
          <p:cNvSpPr txBox="1"/>
          <p:nvPr>
            <p:ph type="title"/>
          </p:nvPr>
        </p:nvSpPr>
        <p:spPr>
          <a:xfrm>
            <a:off x="792000" y="540000"/>
            <a:ext cx="20166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1" name="Google Shape;241;p73"/>
          <p:cNvSpPr txBox="1"/>
          <p:nvPr>
            <p:ph idx="1" type="body"/>
          </p:nvPr>
        </p:nvSpPr>
        <p:spPr>
          <a:xfrm>
            <a:off x="792000" y="2088000"/>
            <a:ext cx="20166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2 2">
  <p:cSld name="Rubrik, innehåll och bild 2_2">
    <p:bg>
      <p:bgPr>
        <a:solidFill>
          <a:srgbClr val="FC5D17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4"/>
          <p:cNvSpPr txBox="1"/>
          <p:nvPr>
            <p:ph type="title"/>
          </p:nvPr>
        </p:nvSpPr>
        <p:spPr>
          <a:xfrm>
            <a:off x="792000" y="540000"/>
            <a:ext cx="20166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4" name="Google Shape;244;p74"/>
          <p:cNvSpPr txBox="1"/>
          <p:nvPr>
            <p:ph idx="1" type="body"/>
          </p:nvPr>
        </p:nvSpPr>
        <p:spPr>
          <a:xfrm>
            <a:off x="792000" y="2088000"/>
            <a:ext cx="20166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2 3">
  <p:cSld name="Rubrik, innehåll och bild 2_3">
    <p:bg>
      <p:bgPr>
        <a:solidFill>
          <a:srgbClr val="005365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5"/>
          <p:cNvSpPr txBox="1"/>
          <p:nvPr>
            <p:ph type="title"/>
          </p:nvPr>
        </p:nvSpPr>
        <p:spPr>
          <a:xfrm>
            <a:off x="792000" y="540000"/>
            <a:ext cx="20166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7" name="Google Shape;247;p75"/>
          <p:cNvSpPr txBox="1"/>
          <p:nvPr>
            <p:ph idx="1" type="body"/>
          </p:nvPr>
        </p:nvSpPr>
        <p:spPr>
          <a:xfrm>
            <a:off x="792000" y="2088000"/>
            <a:ext cx="20166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2 4">
  <p:cSld name="Rubrik, innehåll och bild 2_4">
    <p:bg>
      <p:bgPr>
        <a:solidFill>
          <a:srgbClr val="EB193D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6"/>
          <p:cNvSpPr txBox="1"/>
          <p:nvPr>
            <p:ph type="title"/>
          </p:nvPr>
        </p:nvSpPr>
        <p:spPr>
          <a:xfrm>
            <a:off x="792000" y="540000"/>
            <a:ext cx="20166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0" name="Google Shape;250;p76"/>
          <p:cNvSpPr txBox="1"/>
          <p:nvPr>
            <p:ph idx="1" type="body"/>
          </p:nvPr>
        </p:nvSpPr>
        <p:spPr>
          <a:xfrm>
            <a:off x="792000" y="2088000"/>
            <a:ext cx="20166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2 5">
  <p:cSld name="Rubrik, innehåll och bild 2_5">
    <p:bg>
      <p:bgPr>
        <a:solidFill>
          <a:srgbClr val="00A85D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7"/>
          <p:cNvSpPr txBox="1"/>
          <p:nvPr>
            <p:ph type="title"/>
          </p:nvPr>
        </p:nvSpPr>
        <p:spPr>
          <a:xfrm>
            <a:off x="792000" y="540000"/>
            <a:ext cx="20166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3" name="Google Shape;253;p77"/>
          <p:cNvSpPr txBox="1"/>
          <p:nvPr>
            <p:ph idx="1" type="body"/>
          </p:nvPr>
        </p:nvSpPr>
        <p:spPr>
          <a:xfrm>
            <a:off x="792000" y="2088000"/>
            <a:ext cx="20166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3">
  <p:cSld name="Rubrik, innehåll och bild 3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8"/>
          <p:cNvSpPr txBox="1"/>
          <p:nvPr>
            <p:ph type="title"/>
          </p:nvPr>
        </p:nvSpPr>
        <p:spPr>
          <a:xfrm>
            <a:off x="791766" y="540000"/>
            <a:ext cx="4935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6" name="Google Shape;256;p78"/>
          <p:cNvSpPr txBox="1"/>
          <p:nvPr>
            <p:ph idx="1" type="body"/>
          </p:nvPr>
        </p:nvSpPr>
        <p:spPr>
          <a:xfrm>
            <a:off x="791775" y="1988351"/>
            <a:ext cx="49350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>
                <a:solidFill>
                  <a:schemeClr val="dk1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3 1">
  <p:cSld name="Rubrik, innehåll och bild 3_1">
    <p:bg>
      <p:bgPr>
        <a:solidFill>
          <a:srgbClr val="494949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9"/>
          <p:cNvSpPr txBox="1"/>
          <p:nvPr>
            <p:ph type="title"/>
          </p:nvPr>
        </p:nvSpPr>
        <p:spPr>
          <a:xfrm>
            <a:off x="791766" y="540000"/>
            <a:ext cx="4935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9" name="Google Shape;259;p79"/>
          <p:cNvSpPr txBox="1"/>
          <p:nvPr>
            <p:ph idx="1" type="body"/>
          </p:nvPr>
        </p:nvSpPr>
        <p:spPr>
          <a:xfrm>
            <a:off x="791775" y="1988351"/>
            <a:ext cx="49350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3 2">
  <p:cSld name="Rubrik, innehåll och bild 3_2">
    <p:bg>
      <p:bgPr>
        <a:solidFill>
          <a:srgbClr val="FC5D17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0"/>
          <p:cNvSpPr txBox="1"/>
          <p:nvPr>
            <p:ph type="title"/>
          </p:nvPr>
        </p:nvSpPr>
        <p:spPr>
          <a:xfrm>
            <a:off x="791766" y="540000"/>
            <a:ext cx="4935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2" name="Google Shape;262;p80"/>
          <p:cNvSpPr txBox="1"/>
          <p:nvPr>
            <p:ph idx="1" type="body"/>
          </p:nvPr>
        </p:nvSpPr>
        <p:spPr>
          <a:xfrm>
            <a:off x="791775" y="1988351"/>
            <a:ext cx="49350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3 3">
  <p:cSld name="Rubrik, innehåll och bild 3_3">
    <p:bg>
      <p:bgPr>
        <a:solidFill>
          <a:srgbClr val="005365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1"/>
          <p:cNvSpPr txBox="1"/>
          <p:nvPr>
            <p:ph type="title"/>
          </p:nvPr>
        </p:nvSpPr>
        <p:spPr>
          <a:xfrm>
            <a:off x="791766" y="540000"/>
            <a:ext cx="4935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5" name="Google Shape;265;p81"/>
          <p:cNvSpPr txBox="1"/>
          <p:nvPr>
            <p:ph idx="1" type="body"/>
          </p:nvPr>
        </p:nvSpPr>
        <p:spPr>
          <a:xfrm>
            <a:off x="791775" y="1988351"/>
            <a:ext cx="49350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 1">
  <p:cSld name="Rubrik och innehåll_1">
    <p:bg>
      <p:bgPr>
        <a:solidFill>
          <a:srgbClr val="494949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791766" y="540000"/>
            <a:ext cx="7560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510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791775" y="1332000"/>
            <a:ext cx="7560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3 4">
  <p:cSld name="Rubrik, innehåll och bild 3_4">
    <p:bg>
      <p:bgPr>
        <a:solidFill>
          <a:srgbClr val="EB193D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2"/>
          <p:cNvSpPr txBox="1"/>
          <p:nvPr>
            <p:ph type="title"/>
          </p:nvPr>
        </p:nvSpPr>
        <p:spPr>
          <a:xfrm>
            <a:off x="791766" y="540000"/>
            <a:ext cx="4935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8" name="Google Shape;268;p82"/>
          <p:cNvSpPr txBox="1"/>
          <p:nvPr>
            <p:ph idx="1" type="body"/>
          </p:nvPr>
        </p:nvSpPr>
        <p:spPr>
          <a:xfrm>
            <a:off x="791775" y="1988351"/>
            <a:ext cx="49350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, innehåll och bild 3 5">
  <p:cSld name="Rubrik, innehåll och bild 3_5">
    <p:bg>
      <p:bgPr>
        <a:solidFill>
          <a:srgbClr val="00A85D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3"/>
          <p:cNvSpPr txBox="1"/>
          <p:nvPr>
            <p:ph type="title"/>
          </p:nvPr>
        </p:nvSpPr>
        <p:spPr>
          <a:xfrm>
            <a:off x="791766" y="540000"/>
            <a:ext cx="4935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1" name="Google Shape;271;p83"/>
          <p:cNvSpPr txBox="1"/>
          <p:nvPr>
            <p:ph idx="1" type="body"/>
          </p:nvPr>
        </p:nvSpPr>
        <p:spPr>
          <a:xfrm>
            <a:off x="791775" y="1988351"/>
            <a:ext cx="49350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 1">
  <p:cSld name="TITLE_1">
    <p:bg>
      <p:bgPr>
        <a:solidFill>
          <a:srgbClr val="494949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 txBox="1"/>
          <p:nvPr>
            <p:ph type="ctrTitle"/>
          </p:nvPr>
        </p:nvSpPr>
        <p:spPr>
          <a:xfrm>
            <a:off x="792000" y="744575"/>
            <a:ext cx="7560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4" name="Google Shape;274;p84"/>
          <p:cNvSpPr txBox="1"/>
          <p:nvPr>
            <p:ph idx="1" type="subTitle"/>
          </p:nvPr>
        </p:nvSpPr>
        <p:spPr>
          <a:xfrm>
            <a:off x="792000" y="2834125"/>
            <a:ext cx="7560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5" name="Google Shape;275;p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 2">
  <p:cSld name="TITLE_2">
    <p:bg>
      <p:bgPr>
        <a:solidFill>
          <a:srgbClr val="FC5D17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5"/>
          <p:cNvSpPr txBox="1"/>
          <p:nvPr>
            <p:ph type="ctrTitle"/>
          </p:nvPr>
        </p:nvSpPr>
        <p:spPr>
          <a:xfrm>
            <a:off x="792000" y="744575"/>
            <a:ext cx="7560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8" name="Google Shape;278;p85"/>
          <p:cNvSpPr txBox="1"/>
          <p:nvPr>
            <p:ph idx="1" type="subTitle"/>
          </p:nvPr>
        </p:nvSpPr>
        <p:spPr>
          <a:xfrm>
            <a:off x="792000" y="2834125"/>
            <a:ext cx="7560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9" name="Google Shape;279;p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 3">
  <p:cSld name="TITLE_3">
    <p:bg>
      <p:bgPr>
        <a:solidFill>
          <a:srgbClr val="005365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6"/>
          <p:cNvSpPr txBox="1"/>
          <p:nvPr>
            <p:ph type="ctrTitle"/>
          </p:nvPr>
        </p:nvSpPr>
        <p:spPr>
          <a:xfrm>
            <a:off x="792000" y="744575"/>
            <a:ext cx="7560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86"/>
          <p:cNvSpPr txBox="1"/>
          <p:nvPr>
            <p:ph idx="1" type="subTitle"/>
          </p:nvPr>
        </p:nvSpPr>
        <p:spPr>
          <a:xfrm>
            <a:off x="792000" y="2834125"/>
            <a:ext cx="7560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3" name="Google Shape;283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 4">
  <p:cSld name="TITLE_4">
    <p:bg>
      <p:bgPr>
        <a:solidFill>
          <a:srgbClr val="EB193D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7"/>
          <p:cNvSpPr txBox="1"/>
          <p:nvPr>
            <p:ph type="ctrTitle"/>
          </p:nvPr>
        </p:nvSpPr>
        <p:spPr>
          <a:xfrm>
            <a:off x="792000" y="744575"/>
            <a:ext cx="7560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6" name="Google Shape;286;p87"/>
          <p:cNvSpPr txBox="1"/>
          <p:nvPr>
            <p:ph idx="1" type="subTitle"/>
          </p:nvPr>
        </p:nvSpPr>
        <p:spPr>
          <a:xfrm>
            <a:off x="792000" y="2834125"/>
            <a:ext cx="7560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7" name="Google Shape;287;p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 5">
  <p:cSld name="TITLE_5">
    <p:bg>
      <p:bgPr>
        <a:solidFill>
          <a:srgbClr val="00A85D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8"/>
          <p:cNvSpPr txBox="1"/>
          <p:nvPr>
            <p:ph type="ctrTitle"/>
          </p:nvPr>
        </p:nvSpPr>
        <p:spPr>
          <a:xfrm>
            <a:off x="792000" y="744575"/>
            <a:ext cx="7560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0" name="Google Shape;290;p88"/>
          <p:cNvSpPr txBox="1"/>
          <p:nvPr>
            <p:ph idx="1" type="subTitle"/>
          </p:nvPr>
        </p:nvSpPr>
        <p:spPr>
          <a:xfrm>
            <a:off x="792000" y="2834125"/>
            <a:ext cx="7560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1" name="Google Shape;291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4" name="Google Shape;294;p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492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1pPr>
            <a:lvl2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2pPr>
            <a:lvl3pPr indent="-3365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-"/>
              <a:defRPr/>
            </a:lvl3pPr>
            <a:lvl4pPr indent="-3365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-"/>
              <a:defRPr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-"/>
              <a:defRPr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295" name="Google Shape;295;p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 6">
  <p:cSld name="Rubrik och innehåll_7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0"/>
          <p:cNvSpPr txBox="1"/>
          <p:nvPr>
            <p:ph type="title"/>
          </p:nvPr>
        </p:nvSpPr>
        <p:spPr>
          <a:xfrm>
            <a:off x="791766" y="816769"/>
            <a:ext cx="75606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b" bIns="3510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None/>
              <a:defRPr sz="27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8" name="Google Shape;298;p90"/>
          <p:cNvSpPr txBox="1"/>
          <p:nvPr>
            <p:ph idx="1" type="body"/>
          </p:nvPr>
        </p:nvSpPr>
        <p:spPr>
          <a:xfrm>
            <a:off x="791766" y="1462069"/>
            <a:ext cx="7560600" cy="24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>
                <a:solidFill>
                  <a:schemeClr val="dk1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 8">
  <p:cSld name="Rubrik och innehåll_8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1"/>
          <p:cNvSpPr txBox="1"/>
          <p:nvPr>
            <p:ph type="title"/>
          </p:nvPr>
        </p:nvSpPr>
        <p:spPr>
          <a:xfrm>
            <a:off x="791766" y="816769"/>
            <a:ext cx="75606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b" bIns="3510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None/>
              <a:defRPr sz="27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1" name="Google Shape;301;p91"/>
          <p:cNvSpPr txBox="1"/>
          <p:nvPr>
            <p:ph idx="1" type="body"/>
          </p:nvPr>
        </p:nvSpPr>
        <p:spPr>
          <a:xfrm>
            <a:off x="791766" y="1462069"/>
            <a:ext cx="7560600" cy="24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>
                <a:solidFill>
                  <a:schemeClr val="dk1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 2">
  <p:cSld name="Rubrik och innehåll_6">
    <p:bg>
      <p:bgPr>
        <a:solidFill>
          <a:srgbClr val="FC5D17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791766" y="540000"/>
            <a:ext cx="7560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510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791775" y="1332000"/>
            <a:ext cx="7560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 9">
  <p:cSld name="Rubrik och innehåll_9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2"/>
          <p:cNvSpPr txBox="1"/>
          <p:nvPr>
            <p:ph type="title"/>
          </p:nvPr>
        </p:nvSpPr>
        <p:spPr>
          <a:xfrm>
            <a:off x="791766" y="816769"/>
            <a:ext cx="75606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b" bIns="3510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None/>
              <a:defRPr sz="27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4" name="Google Shape;304;p92"/>
          <p:cNvSpPr txBox="1"/>
          <p:nvPr>
            <p:ph idx="1" type="body"/>
          </p:nvPr>
        </p:nvSpPr>
        <p:spPr>
          <a:xfrm>
            <a:off x="791766" y="1462069"/>
            <a:ext cx="7560600" cy="24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>
                <a:solidFill>
                  <a:schemeClr val="dk1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1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21.xml"/><Relationship Id="rId44" Type="http://schemas.openxmlformats.org/officeDocument/2006/relationships/theme" Target="../theme/theme3.xml"/><Relationship Id="rId21" Type="http://schemas.openxmlformats.org/officeDocument/2006/relationships/slideLayout" Target="../slideLayouts/slideLayout20.xml"/><Relationship Id="rId43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3.xml"/><Relationship Id="rId41" Type="http://schemas.openxmlformats.org/officeDocument/2006/relationships/slideLayout" Target="../slideLayouts/slideLayout82.xml"/><Relationship Id="rId44" Type="http://schemas.openxmlformats.org/officeDocument/2006/relationships/slideLayout" Target="../slideLayouts/slideLayout85.xml"/><Relationship Id="rId43" Type="http://schemas.openxmlformats.org/officeDocument/2006/relationships/slideLayout" Target="../slideLayouts/slideLayout84.xml"/><Relationship Id="rId46" Type="http://schemas.openxmlformats.org/officeDocument/2006/relationships/slideLayout" Target="../slideLayouts/slideLayout87.xml"/><Relationship Id="rId45" Type="http://schemas.openxmlformats.org/officeDocument/2006/relationships/slideLayout" Target="../slideLayouts/slideLayout86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48" Type="http://schemas.openxmlformats.org/officeDocument/2006/relationships/slideLayout" Target="../slideLayouts/slideLayout89.xml"/><Relationship Id="rId47" Type="http://schemas.openxmlformats.org/officeDocument/2006/relationships/slideLayout" Target="../slideLayouts/slideLayout88.xml"/><Relationship Id="rId4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77.xml"/><Relationship Id="rId39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0.xml"/><Relationship Id="rId50" Type="http://schemas.openxmlformats.org/officeDocument/2006/relationships/theme" Target="../theme/theme1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91767" y="540000"/>
            <a:ext cx="7560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91775" y="1332000"/>
            <a:ext cx="7560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357310"/>
            <a:ext cx="9144002" cy="78619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515">
          <p15:clr>
            <a:srgbClr val="F26B43"/>
          </p15:clr>
        </p15:guide>
        <p15:guide id="2" pos="499">
          <p15:clr>
            <a:srgbClr val="F26B43"/>
          </p15:clr>
        </p15:guide>
        <p15:guide id="3" pos="5261">
          <p15:clr>
            <a:srgbClr val="F26B43"/>
          </p15:clr>
        </p15:guide>
        <p15:guide id="4" orient="horz" pos="247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4"/>
          <p:cNvSpPr txBox="1"/>
          <p:nvPr>
            <p:ph type="title"/>
          </p:nvPr>
        </p:nvSpPr>
        <p:spPr>
          <a:xfrm>
            <a:off x="791767" y="540000"/>
            <a:ext cx="7560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44"/>
          <p:cNvSpPr txBox="1"/>
          <p:nvPr>
            <p:ph idx="1" type="body"/>
          </p:nvPr>
        </p:nvSpPr>
        <p:spPr>
          <a:xfrm>
            <a:off x="791775" y="1332000"/>
            <a:ext cx="7560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275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4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4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  <p:pic>
        <p:nvPicPr>
          <p:cNvPr id="150" name="Google Shape;150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357310"/>
            <a:ext cx="9144002" cy="78619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  <p:sldLayoutId id="2147483725" r:id="rId37"/>
    <p:sldLayoutId id="2147483726" r:id="rId38"/>
    <p:sldLayoutId id="2147483727" r:id="rId39"/>
    <p:sldLayoutId id="2147483728" r:id="rId40"/>
    <p:sldLayoutId id="2147483729" r:id="rId41"/>
    <p:sldLayoutId id="2147483730" r:id="rId42"/>
    <p:sldLayoutId id="2147483731" r:id="rId43"/>
    <p:sldLayoutId id="2147483732" r:id="rId44"/>
    <p:sldLayoutId id="2147483733" r:id="rId45"/>
    <p:sldLayoutId id="2147483734" r:id="rId46"/>
    <p:sldLayoutId id="2147483735" r:id="rId47"/>
    <p:sldLayoutId id="2147483736" r:id="rId48"/>
    <p:sldLayoutId id="2147483737" r:id="rId4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515">
          <p15:clr>
            <a:srgbClr val="F26B43"/>
          </p15:clr>
        </p15:guide>
        <p15:guide id="2" pos="499">
          <p15:clr>
            <a:srgbClr val="F26B43"/>
          </p15:clr>
        </p15:guide>
        <p15:guide id="3" pos="5261">
          <p15:clr>
            <a:srgbClr val="F26B43"/>
          </p15:clr>
        </p15:guide>
        <p15:guide id="4" orient="horz" pos="24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jpg"/><Relationship Id="rId6" Type="http://schemas.openxmlformats.org/officeDocument/2006/relationships/image" Target="../media/image12.png"/><Relationship Id="rId7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linkoping.se/utforarwebben/vard-stod-och-omsorg/aldreomsorg/framtidens-vard-och-omsorg-i-hemmet/hr/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93"/>
          <p:cNvPicPr preferRelativeResize="0"/>
          <p:nvPr/>
        </p:nvPicPr>
        <p:blipFill rotWithShape="1">
          <a:blip r:embed="rId3">
            <a:alphaModFix/>
          </a:blip>
          <a:srcRect b="15888" l="0" r="0" t="12085"/>
          <a:stretch/>
        </p:blipFill>
        <p:spPr>
          <a:xfrm>
            <a:off x="0" y="0"/>
            <a:ext cx="9144003" cy="438970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93"/>
          <p:cNvSpPr/>
          <p:nvPr/>
        </p:nvSpPr>
        <p:spPr>
          <a:xfrm>
            <a:off x="0" y="2240800"/>
            <a:ext cx="9144000" cy="2148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93"/>
          <p:cNvSpPr txBox="1"/>
          <p:nvPr>
            <p:ph type="ctrTitle"/>
          </p:nvPr>
        </p:nvSpPr>
        <p:spPr>
          <a:xfrm>
            <a:off x="473675" y="3066675"/>
            <a:ext cx="8119200" cy="107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4800">
                <a:solidFill>
                  <a:schemeClr val="lt1"/>
                </a:solidFill>
              </a:rPr>
              <a:t>Tillsammans möter vi framtiden</a:t>
            </a:r>
            <a:endParaRPr sz="4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Områdesbaserad vård och omsorg i hemmet</a:t>
            </a:r>
            <a:endParaRPr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4"/>
          <p:cNvSpPr txBox="1"/>
          <p:nvPr>
            <p:ph type="title"/>
          </p:nvPr>
        </p:nvSpPr>
        <p:spPr>
          <a:xfrm>
            <a:off x="494225" y="322350"/>
            <a:ext cx="4649400" cy="705900"/>
          </a:xfrm>
          <a:prstGeom prst="rect">
            <a:avLst/>
          </a:prstGeom>
        </p:spPr>
        <p:txBody>
          <a:bodyPr anchorCtr="0" anchor="b" bIns="34275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900"/>
              <a:t>Omställning för att möta behov</a:t>
            </a:r>
            <a:endParaRPr sz="2900"/>
          </a:p>
        </p:txBody>
      </p:sp>
      <p:sp>
        <p:nvSpPr>
          <p:cNvPr id="317" name="Google Shape;317;p94"/>
          <p:cNvSpPr txBox="1"/>
          <p:nvPr>
            <p:ph idx="1" type="body"/>
          </p:nvPr>
        </p:nvSpPr>
        <p:spPr>
          <a:xfrm>
            <a:off x="494225" y="1210525"/>
            <a:ext cx="4449600" cy="2988000"/>
          </a:xfrm>
          <a:prstGeom prst="rect">
            <a:avLst/>
          </a:prstGeom>
        </p:spPr>
        <p:txBody>
          <a:bodyPr anchorCtr="0" anchor="t" bIns="0" lIns="0" spcFirstLastPara="1" rIns="0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sv" sz="1800">
                <a:solidFill>
                  <a:schemeClr val="lt1"/>
                </a:solidFill>
              </a:rPr>
              <a:t>Satsningen </a:t>
            </a:r>
            <a:r>
              <a:rPr lang="sv" sz="1800">
                <a:solidFill>
                  <a:schemeClr val="lt1"/>
                </a:solidFill>
              </a:rPr>
              <a:t>Framtidens vård och omsorg i hemmet syftar till att skapa förutsättningar för att möta de utmaningar och möjligheter vi står inför.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800">
                <a:solidFill>
                  <a:schemeClr val="lt1"/>
                </a:solidFill>
              </a:rPr>
              <a:t>Genom områdesbaserad vård och omsorg kommer vi nära våra medborgare och tillsammans skapar vi en trygg vardag med individen i centrum.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18" name="Google Shape;318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175" y="0"/>
            <a:ext cx="3775825" cy="435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5"/>
          <p:cNvSpPr txBox="1"/>
          <p:nvPr>
            <p:ph type="title"/>
          </p:nvPr>
        </p:nvSpPr>
        <p:spPr>
          <a:xfrm>
            <a:off x="625900" y="198775"/>
            <a:ext cx="673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510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v" sz="3000"/>
              <a:t>Framtidens vård och omsorg i </a:t>
            </a:r>
            <a:r>
              <a:rPr lang="sv" sz="3000"/>
              <a:t>hemmet</a:t>
            </a:r>
            <a:r>
              <a:rPr lang="sv" sz="3000"/>
              <a:t> </a:t>
            </a:r>
            <a:endParaRPr sz="3000"/>
          </a:p>
        </p:txBody>
      </p:sp>
      <p:sp>
        <p:nvSpPr>
          <p:cNvPr id="324" name="Google Shape;324;p95"/>
          <p:cNvSpPr/>
          <p:nvPr/>
        </p:nvSpPr>
        <p:spPr>
          <a:xfrm>
            <a:off x="6218250" y="1021775"/>
            <a:ext cx="2479200" cy="92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sv" sz="1600">
                <a:solidFill>
                  <a:schemeClr val="accent2"/>
                </a:solidFill>
              </a:rPr>
              <a:t>Helhetsansvar </a:t>
            </a:r>
            <a:br>
              <a:rPr lang="sv" sz="1600">
                <a:solidFill>
                  <a:schemeClr val="accent2"/>
                </a:solidFill>
              </a:rPr>
            </a:br>
            <a:r>
              <a:rPr lang="sv" sz="1600">
                <a:solidFill>
                  <a:schemeClr val="accent2"/>
                </a:solidFill>
              </a:rPr>
              <a:t>i området </a:t>
            </a:r>
            <a:br>
              <a:rPr lang="sv" sz="1600">
                <a:solidFill>
                  <a:schemeClr val="accent2"/>
                </a:solidFill>
              </a:rPr>
            </a:br>
            <a:r>
              <a:rPr lang="sv" sz="1600">
                <a:solidFill>
                  <a:schemeClr val="accent2"/>
                </a:solidFill>
              </a:rPr>
              <a:t>dygnet runt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25" name="Google Shape;325;p95"/>
          <p:cNvSpPr/>
          <p:nvPr/>
        </p:nvSpPr>
        <p:spPr>
          <a:xfrm>
            <a:off x="3105425" y="1021775"/>
            <a:ext cx="2509500" cy="92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sv" sz="1600">
                <a:solidFill>
                  <a:schemeClr val="accent2"/>
                </a:solidFill>
              </a:rPr>
              <a:t>Teamsamverkan  Regelbundna träffar i multiprofessionella team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26" name="Google Shape;326;p95"/>
          <p:cNvSpPr/>
          <p:nvPr/>
        </p:nvSpPr>
        <p:spPr>
          <a:xfrm>
            <a:off x="6203100" y="2067863"/>
            <a:ext cx="2509500" cy="92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sv" sz="1600">
                <a:solidFill>
                  <a:schemeClr val="accent2"/>
                </a:solidFill>
              </a:rPr>
              <a:t>Fast omsorgskontakt och patientansvarig sjuksköterska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27" name="Google Shape;327;p95"/>
          <p:cNvSpPr/>
          <p:nvPr/>
        </p:nvSpPr>
        <p:spPr>
          <a:xfrm>
            <a:off x="484000" y="2365275"/>
            <a:ext cx="2018100" cy="1396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sv" sz="1600">
                <a:solidFill>
                  <a:schemeClr val="accent2"/>
                </a:solidFill>
              </a:rPr>
              <a:t>Tydligare ledarroll och erfarenhetsutbyte för legitimerad personal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28" name="Google Shape;328;p95"/>
          <p:cNvSpPr/>
          <p:nvPr/>
        </p:nvSpPr>
        <p:spPr>
          <a:xfrm>
            <a:off x="484000" y="1021776"/>
            <a:ext cx="2018100" cy="1243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sv" sz="1600">
                <a:solidFill>
                  <a:schemeClr val="accent2"/>
                </a:solidFill>
              </a:rPr>
              <a:t>Nära ledarskap, max 30 medarbetare per verksamhetschef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29" name="Google Shape;329;p95"/>
          <p:cNvSpPr/>
          <p:nvPr/>
        </p:nvSpPr>
        <p:spPr>
          <a:xfrm>
            <a:off x="3135675" y="3128975"/>
            <a:ext cx="2479200" cy="1093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sv" sz="1600">
                <a:solidFill>
                  <a:schemeClr val="accent2"/>
                </a:solidFill>
              </a:rPr>
              <a:t>Förstärkta krav på utbildning och språkkunskaper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30" name="Google Shape;330;p95"/>
          <p:cNvSpPr/>
          <p:nvPr/>
        </p:nvSpPr>
        <p:spPr>
          <a:xfrm>
            <a:off x="3135550" y="2067875"/>
            <a:ext cx="2479200" cy="92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sv" sz="1600">
                <a:solidFill>
                  <a:schemeClr val="accent2"/>
                </a:solidFill>
              </a:rPr>
              <a:t>Kompetens-</a:t>
            </a:r>
            <a:br>
              <a:rPr lang="sv" sz="1600">
                <a:solidFill>
                  <a:schemeClr val="accent2"/>
                </a:solidFill>
              </a:rPr>
            </a:br>
            <a:r>
              <a:rPr lang="sv" sz="1600">
                <a:solidFill>
                  <a:schemeClr val="accent2"/>
                </a:solidFill>
              </a:rPr>
              <a:t>utveckling och handledning</a:t>
            </a:r>
            <a:endParaRPr sz="16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331" name="Google Shape;331;p95"/>
          <p:cNvSpPr/>
          <p:nvPr/>
        </p:nvSpPr>
        <p:spPr>
          <a:xfrm>
            <a:off x="6218250" y="3113975"/>
            <a:ext cx="2479200" cy="1093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sv" sz="1600">
                <a:solidFill>
                  <a:schemeClr val="accent2"/>
                </a:solidFill>
              </a:rPr>
              <a:t>Träffpunktsverksamhet för hälsofrämjande aktiviteter och social gemenskap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6"/>
          <p:cNvSpPr txBox="1"/>
          <p:nvPr>
            <p:ph type="title"/>
          </p:nvPr>
        </p:nvSpPr>
        <p:spPr>
          <a:xfrm>
            <a:off x="791766" y="235200"/>
            <a:ext cx="7560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510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v" sz="3200"/>
              <a:t>Vad betyder detta för min anställning?</a:t>
            </a:r>
            <a:endParaRPr sz="3200"/>
          </a:p>
        </p:txBody>
      </p:sp>
      <p:sp>
        <p:nvSpPr>
          <p:cNvPr id="337" name="Google Shape;337;p96"/>
          <p:cNvSpPr txBox="1"/>
          <p:nvPr>
            <p:ph idx="1" type="body"/>
          </p:nvPr>
        </p:nvSpPr>
        <p:spPr>
          <a:xfrm>
            <a:off x="791775" y="1027200"/>
            <a:ext cx="75606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/>
              <a:t>Omställningen innebär att det kommer bli nya utförare i flera områden. </a:t>
            </a:r>
            <a:br>
              <a:rPr lang="sv" sz="1800"/>
            </a:br>
            <a:r>
              <a:rPr lang="sv" sz="1800"/>
              <a:t>Det gör att många medarbetare kommer erbjudas anställning hos en en ny arbetsgivare om man vill arbeta kvar i området.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/>
              <a:t>Väljer du att vara kvar hos din nuvarande arbetsgivare kan du få arbeta i ett annat område där den arbetsgivaren har verksamhet.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97"/>
          <p:cNvSpPr txBox="1"/>
          <p:nvPr>
            <p:ph type="title"/>
          </p:nvPr>
        </p:nvSpPr>
        <p:spPr>
          <a:xfrm>
            <a:off x="214650" y="72875"/>
            <a:ext cx="5577600" cy="918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10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v" sz="2700"/>
              <a:t>Geografiska områden:</a:t>
            </a:r>
            <a:r>
              <a:rPr lang="sv" sz="3200"/>
              <a:t> 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v" sz="3200"/>
              <a:t>Vård och omsorg i hemmet</a:t>
            </a:r>
            <a:endParaRPr sz="3200"/>
          </a:p>
        </p:txBody>
      </p:sp>
      <p:pic>
        <p:nvPicPr>
          <p:cNvPr id="343" name="Google Shape;343;p97"/>
          <p:cNvPicPr preferRelativeResize="0"/>
          <p:nvPr/>
        </p:nvPicPr>
        <p:blipFill rotWithShape="1">
          <a:blip r:embed="rId3">
            <a:alphaModFix/>
          </a:blip>
          <a:srcRect b="3213" l="0" r="23254" t="0"/>
          <a:stretch/>
        </p:blipFill>
        <p:spPr>
          <a:xfrm>
            <a:off x="4953700" y="915575"/>
            <a:ext cx="2879575" cy="416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97"/>
          <p:cNvPicPr preferRelativeResize="0"/>
          <p:nvPr/>
        </p:nvPicPr>
        <p:blipFill rotWithShape="1">
          <a:blip r:embed="rId3">
            <a:alphaModFix/>
          </a:blip>
          <a:srcRect b="91087" l="78938" r="19147" t="7157"/>
          <a:stretch/>
        </p:blipFill>
        <p:spPr>
          <a:xfrm>
            <a:off x="3327125" y="1077325"/>
            <a:ext cx="1445700" cy="197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97"/>
          <p:cNvPicPr preferRelativeResize="0"/>
          <p:nvPr/>
        </p:nvPicPr>
        <p:blipFill rotWithShape="1">
          <a:blip r:embed="rId3">
            <a:alphaModFix/>
          </a:blip>
          <a:srcRect b="88322" l="78874" r="19155" t="9914"/>
          <a:stretch/>
        </p:blipFill>
        <p:spPr>
          <a:xfrm>
            <a:off x="1775329" y="1078103"/>
            <a:ext cx="1445696" cy="197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97"/>
          <p:cNvPicPr preferRelativeResize="0"/>
          <p:nvPr/>
        </p:nvPicPr>
        <p:blipFill rotWithShape="1">
          <a:blip r:embed="rId3">
            <a:alphaModFix/>
          </a:blip>
          <a:srcRect b="85461" l="78847" r="19183" t="12792"/>
          <a:stretch/>
        </p:blipFill>
        <p:spPr>
          <a:xfrm>
            <a:off x="223725" y="3108025"/>
            <a:ext cx="1445324" cy="197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97"/>
          <p:cNvPicPr preferRelativeResize="0"/>
          <p:nvPr/>
        </p:nvPicPr>
        <p:blipFill rotWithShape="1">
          <a:blip r:embed="rId3">
            <a:alphaModFix/>
          </a:blip>
          <a:srcRect b="82676" l="78847" r="19152" t="15577"/>
          <a:stretch/>
        </p:blipFill>
        <p:spPr>
          <a:xfrm>
            <a:off x="3318600" y="3108025"/>
            <a:ext cx="1445299" cy="1975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97"/>
          <p:cNvPicPr preferRelativeResize="0"/>
          <p:nvPr/>
        </p:nvPicPr>
        <p:blipFill rotWithShape="1">
          <a:blip r:embed="rId3">
            <a:alphaModFix/>
          </a:blip>
          <a:srcRect b="79844" l="78938" r="19151" t="18331"/>
          <a:stretch/>
        </p:blipFill>
        <p:spPr>
          <a:xfrm>
            <a:off x="1784050" y="3108025"/>
            <a:ext cx="1428250" cy="197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97"/>
          <p:cNvPicPr preferRelativeResize="0"/>
          <p:nvPr/>
        </p:nvPicPr>
        <p:blipFill rotWithShape="1">
          <a:blip r:embed="rId3">
            <a:alphaModFix/>
          </a:blip>
          <a:srcRect b="93945" l="78910" r="19175" t="4308"/>
          <a:stretch/>
        </p:blipFill>
        <p:spPr>
          <a:xfrm>
            <a:off x="223525" y="1078090"/>
            <a:ext cx="1445700" cy="1977397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97"/>
          <p:cNvSpPr/>
          <p:nvPr/>
        </p:nvSpPr>
        <p:spPr>
          <a:xfrm>
            <a:off x="214650" y="3111456"/>
            <a:ext cx="1445700" cy="1977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sv" sz="1000"/>
              <a:t>S</a:t>
            </a:r>
            <a:r>
              <a:rPr b="1" i="0" lang="sv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ydväst</a:t>
            </a:r>
            <a:endParaRPr b="1"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sv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Attendo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900" u="sng">
                <a:solidFill>
                  <a:schemeClr val="dk1"/>
                </a:solidFill>
              </a:rPr>
              <a:t>Områden:</a:t>
            </a:r>
            <a:r>
              <a:rPr lang="sv" sz="900">
                <a:solidFill>
                  <a:schemeClr val="dk1"/>
                </a:solidFill>
              </a:rPr>
              <a:t> </a:t>
            </a:r>
            <a:br>
              <a:rPr lang="sv" sz="900">
                <a:solidFill>
                  <a:schemeClr val="dk1"/>
                </a:solidFill>
              </a:rPr>
            </a:br>
            <a:r>
              <a:rPr lang="sv" sz="900">
                <a:solidFill>
                  <a:schemeClr val="dk1"/>
                </a:solidFill>
              </a:rPr>
              <a:t>Lambohov, Nykil/Ulrika, Skäggetorp, Vikingstad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900">
                <a:solidFill>
                  <a:schemeClr val="dk1"/>
                </a:solidFill>
              </a:rPr>
              <a:t>Biståndsbedömda </a:t>
            </a:r>
            <a:r>
              <a:rPr lang="sv" sz="900" u="sng">
                <a:solidFill>
                  <a:schemeClr val="dk1"/>
                </a:solidFill>
              </a:rPr>
              <a:t>trygghetsboenden: </a:t>
            </a:r>
            <a:r>
              <a:rPr lang="sv" sz="900">
                <a:solidFill>
                  <a:schemeClr val="dk1"/>
                </a:solidFill>
              </a:rPr>
              <a:t>Vikingstad, Nykil, Ulrika, Tröskaregatan, Torparegatan, Skäggetorp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97"/>
          <p:cNvSpPr/>
          <p:nvPr/>
        </p:nvSpPr>
        <p:spPr>
          <a:xfrm>
            <a:off x="3327300" y="3109750"/>
            <a:ext cx="1445700" cy="197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sv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Sydost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sv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Vardaga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sv" sz="900" u="sng"/>
              <a:t>Områden: </a:t>
            </a:r>
            <a:r>
              <a:rPr lang="sv" sz="900"/>
              <a:t>Bestorp/Brokind, Ekholmen, Johannelund, Sturefors, Ullstämma 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sv" sz="900"/>
              <a:t>Biståndsbedömda </a:t>
            </a:r>
            <a:r>
              <a:rPr lang="sv" sz="900" u="sng"/>
              <a:t>trygghetsboenden: </a:t>
            </a:r>
            <a:r>
              <a:rPr lang="sv" sz="900"/>
              <a:t>Räknestickan, Ullstämma, </a:t>
            </a:r>
            <a:r>
              <a:rPr lang="sv" sz="900">
                <a:solidFill>
                  <a:schemeClr val="dk1"/>
                </a:solidFill>
              </a:rPr>
              <a:t>Bestorp, </a:t>
            </a:r>
            <a:r>
              <a:rPr lang="sv" sz="900"/>
              <a:t>Johannelund, Sturefors 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97"/>
          <p:cNvSpPr/>
          <p:nvPr/>
        </p:nvSpPr>
        <p:spPr>
          <a:xfrm>
            <a:off x="1770975" y="3108025"/>
            <a:ext cx="1445700" cy="1977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sv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City syd</a:t>
            </a:r>
            <a:br>
              <a:rPr b="1" i="0" lang="sv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v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Bräcke Diakoni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sv" sz="900" u="sng"/>
              <a:t>Områden: </a:t>
            </a:r>
            <a:r>
              <a:rPr lang="sv" sz="900"/>
              <a:t>Berga/Ramshäll, Stolplyckan, T1, Valla 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sv" sz="900"/>
              <a:t>Biståndsbedömda </a:t>
            </a:r>
            <a:r>
              <a:rPr lang="sv" sz="900" u="sng"/>
              <a:t>trygghetsboenden: </a:t>
            </a:r>
            <a:r>
              <a:rPr lang="sv" sz="900"/>
              <a:t>Ramstorp, Stolplyckan, Solrosen, Översten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97"/>
          <p:cNvSpPr/>
          <p:nvPr/>
        </p:nvSpPr>
        <p:spPr>
          <a:xfrm>
            <a:off x="223525" y="1078088"/>
            <a:ext cx="1445700" cy="1977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sv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Nordväst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sv" sz="900"/>
              <a:t>Linköpings kommun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sv" sz="900">
                <a:solidFill>
                  <a:schemeClr val="dk1"/>
                </a:solidFill>
              </a:rPr>
            </a:br>
            <a:r>
              <a:rPr lang="sv" sz="900" u="sng">
                <a:solidFill>
                  <a:schemeClr val="dk1"/>
                </a:solidFill>
              </a:rPr>
              <a:t>Områden: </a:t>
            </a:r>
            <a:r>
              <a:rPr lang="sv" sz="900">
                <a:solidFill>
                  <a:schemeClr val="dk1"/>
                </a:solidFill>
              </a:rPr>
              <a:t>Berg/Ljungsbro, Kärna, Ryd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sv" sz="900">
                <a:solidFill>
                  <a:schemeClr val="dk1"/>
                </a:solidFill>
              </a:rPr>
            </a:br>
            <a:r>
              <a:rPr lang="sv" sz="900">
                <a:solidFill>
                  <a:schemeClr val="dk1"/>
                </a:solidFill>
              </a:rPr>
              <a:t>Biståndsbedömda </a:t>
            </a:r>
            <a:r>
              <a:rPr lang="sv" sz="900" u="sng">
                <a:solidFill>
                  <a:schemeClr val="dk1"/>
                </a:solidFill>
              </a:rPr>
              <a:t>trygghetsboenden: </a:t>
            </a:r>
            <a:r>
              <a:rPr lang="sv" sz="900">
                <a:solidFill>
                  <a:schemeClr val="dk1"/>
                </a:solidFill>
              </a:rPr>
              <a:t>Kärna, Vretaliden, Härnebacken, Ryd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7"/>
          <p:cNvSpPr/>
          <p:nvPr/>
        </p:nvSpPr>
        <p:spPr>
          <a:xfrm>
            <a:off x="3327129" y="1077325"/>
            <a:ext cx="1428300" cy="197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sv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Nordost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sv" sz="900"/>
              <a:t>Linköpings kommun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sv" sz="900" u="sng"/>
              <a:t>Områden: </a:t>
            </a:r>
            <a:r>
              <a:rPr lang="sv" sz="900"/>
              <a:t>Möjetorp/Ekbacken, Tannefors, Åkerbo 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sv" sz="900"/>
              <a:t>Biståndsbedömda </a:t>
            </a:r>
            <a:r>
              <a:rPr lang="sv" sz="900" u="sng"/>
              <a:t>trygghetsboenden: </a:t>
            </a:r>
            <a:r>
              <a:rPr lang="sv" sz="900"/>
              <a:t>Linghem, Tannefors, Möjetorp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br>
              <a:rPr b="0" i="0" lang="sv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97"/>
          <p:cNvSpPr/>
          <p:nvPr/>
        </p:nvSpPr>
        <p:spPr>
          <a:xfrm>
            <a:off x="1775325" y="1078100"/>
            <a:ext cx="1445700" cy="197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sv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City nord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sv" sz="900"/>
              <a:t>Linköpings kommun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900" u="sng">
                <a:solidFill>
                  <a:schemeClr val="dk1"/>
                </a:solidFill>
              </a:rPr>
              <a:t>Områden: </a:t>
            </a:r>
            <a:r>
              <a:rPr lang="sv" sz="900">
                <a:solidFill>
                  <a:schemeClr val="dk1"/>
                </a:solidFill>
              </a:rPr>
              <a:t>Aspen/Hjälmsäter, Blandaren, Trägårn, Östgötagatan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900">
                <a:solidFill>
                  <a:schemeClr val="dk1"/>
                </a:solidFill>
              </a:rPr>
              <a:t>Biståndsbedömda </a:t>
            </a:r>
            <a:r>
              <a:rPr lang="sv" sz="900" u="sng">
                <a:solidFill>
                  <a:schemeClr val="dk1"/>
                </a:solidFill>
              </a:rPr>
              <a:t>trygghetsboenden:</a:t>
            </a:r>
            <a:r>
              <a:rPr lang="sv" sz="900">
                <a:solidFill>
                  <a:schemeClr val="dk1"/>
                </a:solidFill>
              </a:rPr>
              <a:t> Aspen, Blandaren, Östgötagatan, Trägårn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br>
              <a:rPr b="0" i="0" lang="sv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97"/>
          <p:cNvSpPr/>
          <p:nvPr/>
        </p:nvSpPr>
        <p:spPr>
          <a:xfrm>
            <a:off x="7589500" y="4344650"/>
            <a:ext cx="1428300" cy="65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7" name="Google Shape;357;p97"/>
          <p:cNvPicPr preferRelativeResize="0"/>
          <p:nvPr/>
        </p:nvPicPr>
        <p:blipFill rotWithShape="1">
          <a:blip r:embed="rId4">
            <a:alphaModFix/>
          </a:blip>
          <a:srcRect b="0" l="12604" r="8418" t="0"/>
          <a:stretch/>
        </p:blipFill>
        <p:spPr>
          <a:xfrm>
            <a:off x="7695462" y="3572200"/>
            <a:ext cx="1216377" cy="67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2190" y="1525175"/>
            <a:ext cx="1122922" cy="511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95457" y="2125890"/>
            <a:ext cx="1216386" cy="67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81000" y="3074875"/>
            <a:ext cx="1445301" cy="45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98"/>
          <p:cNvSpPr txBox="1"/>
          <p:nvPr>
            <p:ph type="title"/>
          </p:nvPr>
        </p:nvSpPr>
        <p:spPr>
          <a:xfrm>
            <a:off x="382075" y="376500"/>
            <a:ext cx="7560600" cy="576900"/>
          </a:xfrm>
          <a:prstGeom prst="rect">
            <a:avLst/>
          </a:prstGeom>
        </p:spPr>
        <p:txBody>
          <a:bodyPr anchorCtr="0" anchor="b" bIns="3510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sv" sz="3200">
                <a:solidFill>
                  <a:schemeClr val="lt1"/>
                </a:solidFill>
              </a:rPr>
              <a:t>Tidplan för hantering av anställningar</a:t>
            </a:r>
            <a:endParaRPr/>
          </a:p>
        </p:txBody>
      </p:sp>
      <p:sp>
        <p:nvSpPr>
          <p:cNvPr id="366" name="Google Shape;366;p98"/>
          <p:cNvSpPr/>
          <p:nvPr/>
        </p:nvSpPr>
        <p:spPr>
          <a:xfrm>
            <a:off x="366000" y="1078725"/>
            <a:ext cx="8412000" cy="54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/>
              <a:t>Införande av ny modell</a:t>
            </a:r>
            <a:endParaRPr/>
          </a:p>
        </p:txBody>
      </p:sp>
      <p:sp>
        <p:nvSpPr>
          <p:cNvPr id="367" name="Google Shape;367;p98"/>
          <p:cNvSpPr/>
          <p:nvPr/>
        </p:nvSpPr>
        <p:spPr>
          <a:xfrm>
            <a:off x="382075" y="1700125"/>
            <a:ext cx="1567800" cy="1023900"/>
          </a:xfrm>
          <a:prstGeom prst="rect">
            <a:avLst/>
          </a:prstGeom>
          <a:solidFill>
            <a:srgbClr val="FFFFFF">
              <a:alpha val="78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98"/>
          <p:cNvSpPr txBox="1"/>
          <p:nvPr/>
        </p:nvSpPr>
        <p:spPr>
          <a:xfrm>
            <a:off x="426775" y="1700125"/>
            <a:ext cx="1514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sv" sz="1000"/>
              <a:t>September</a:t>
            </a:r>
            <a:endParaRPr b="1"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000"/>
              <a:t>Du </a:t>
            </a:r>
            <a:r>
              <a:rPr lang="sv" sz="1000"/>
              <a:t>får information från din arbetsgivare om vad som gäller för din verksamhet. 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</p:txBody>
      </p:sp>
      <p:cxnSp>
        <p:nvCxnSpPr>
          <p:cNvPr id="369" name="Google Shape;369;p98"/>
          <p:cNvCxnSpPr/>
          <p:nvPr/>
        </p:nvCxnSpPr>
        <p:spPr>
          <a:xfrm rot="10800000">
            <a:off x="1052725" y="1459000"/>
            <a:ext cx="0" cy="255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0" name="Google Shape;370;p98"/>
          <p:cNvCxnSpPr/>
          <p:nvPr/>
        </p:nvCxnSpPr>
        <p:spPr>
          <a:xfrm rot="10800000">
            <a:off x="2847325" y="1459000"/>
            <a:ext cx="0" cy="255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1" name="Google Shape;371;p98"/>
          <p:cNvCxnSpPr/>
          <p:nvPr/>
        </p:nvCxnSpPr>
        <p:spPr>
          <a:xfrm rot="10800000">
            <a:off x="5304675" y="1365625"/>
            <a:ext cx="2100" cy="334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2" name="Google Shape;372;p98"/>
          <p:cNvCxnSpPr/>
          <p:nvPr/>
        </p:nvCxnSpPr>
        <p:spPr>
          <a:xfrm rot="10800000">
            <a:off x="7789225" y="1459000"/>
            <a:ext cx="0" cy="255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3" name="Google Shape;373;p98"/>
          <p:cNvSpPr/>
          <p:nvPr/>
        </p:nvSpPr>
        <p:spPr>
          <a:xfrm>
            <a:off x="7118575" y="1700125"/>
            <a:ext cx="1341300" cy="1023900"/>
          </a:xfrm>
          <a:prstGeom prst="rect">
            <a:avLst/>
          </a:prstGeom>
          <a:solidFill>
            <a:srgbClr val="FFFFFF">
              <a:alpha val="78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98"/>
          <p:cNvSpPr txBox="1"/>
          <p:nvPr/>
        </p:nvSpPr>
        <p:spPr>
          <a:xfrm>
            <a:off x="7118575" y="1699963"/>
            <a:ext cx="1296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sv" sz="1000"/>
              <a:t>Maj 2023</a:t>
            </a:r>
            <a:endParaRPr b="1"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000"/>
              <a:t>Arbete enligt den nya modellen påbörjas.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75" name="Google Shape;375;p98"/>
          <p:cNvSpPr/>
          <p:nvPr/>
        </p:nvSpPr>
        <p:spPr>
          <a:xfrm>
            <a:off x="366000" y="3206250"/>
            <a:ext cx="8156400" cy="290400"/>
          </a:xfrm>
          <a:prstGeom prst="rect">
            <a:avLst/>
          </a:prstGeom>
          <a:solidFill>
            <a:srgbClr val="FFFFFF">
              <a:alpha val="78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000000"/>
                </a:solidFill>
              </a:rPr>
              <a:t>Löpande kommunikation med fackliga parter, chefer o</a:t>
            </a:r>
            <a:r>
              <a:rPr lang="sv"/>
              <a:t>ch </a:t>
            </a:r>
            <a:r>
              <a:rPr lang="sv">
                <a:solidFill>
                  <a:srgbClr val="000000"/>
                </a:solidFill>
              </a:rPr>
              <a:t>medarbetare </a:t>
            </a:r>
            <a:endParaRPr/>
          </a:p>
        </p:txBody>
      </p:sp>
      <p:sp>
        <p:nvSpPr>
          <p:cNvPr id="376" name="Google Shape;376;p98"/>
          <p:cNvSpPr/>
          <p:nvPr/>
        </p:nvSpPr>
        <p:spPr>
          <a:xfrm>
            <a:off x="2063425" y="1700125"/>
            <a:ext cx="1567800" cy="1023900"/>
          </a:xfrm>
          <a:prstGeom prst="rect">
            <a:avLst/>
          </a:prstGeom>
          <a:solidFill>
            <a:srgbClr val="FFFFFF">
              <a:alpha val="78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98"/>
          <p:cNvSpPr txBox="1"/>
          <p:nvPr/>
        </p:nvSpPr>
        <p:spPr>
          <a:xfrm>
            <a:off x="2108125" y="1700125"/>
            <a:ext cx="1514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sv" sz="1000"/>
              <a:t>14 oktober</a:t>
            </a:r>
            <a:endParaRPr b="1"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000"/>
              <a:t>Sista dag för att välja eventuell övergång till ny arbetsgivare.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78" name="Google Shape;378;p98"/>
          <p:cNvSpPr/>
          <p:nvPr/>
        </p:nvSpPr>
        <p:spPr>
          <a:xfrm>
            <a:off x="4081150" y="1700125"/>
            <a:ext cx="2649000" cy="1023900"/>
          </a:xfrm>
          <a:prstGeom prst="rect">
            <a:avLst/>
          </a:prstGeom>
          <a:solidFill>
            <a:srgbClr val="FFFFFF">
              <a:alpha val="78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98"/>
          <p:cNvSpPr txBox="1"/>
          <p:nvPr/>
        </p:nvSpPr>
        <p:spPr>
          <a:xfrm>
            <a:off x="4112575" y="1699375"/>
            <a:ext cx="2547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sv" sz="1000"/>
              <a:t>Oktober - mars</a:t>
            </a:r>
            <a:endParaRPr b="1"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000"/>
              <a:t>Verksamheten planerar sin bemanning för respektive enhet.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000"/>
              <a:t>Arbetsgivaren har en dialog med dig om vilken enhet du kommer tillhöra.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 txBox="1"/>
          <p:nvPr>
            <p:ph type="title"/>
          </p:nvPr>
        </p:nvSpPr>
        <p:spPr>
          <a:xfrm>
            <a:off x="791766" y="540000"/>
            <a:ext cx="7560600" cy="756000"/>
          </a:xfrm>
          <a:prstGeom prst="rect">
            <a:avLst/>
          </a:prstGeom>
        </p:spPr>
        <p:txBody>
          <a:bodyPr anchorCtr="0" anchor="b" bIns="3510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Vilka erbjuds ny arbetsgivare?</a:t>
            </a:r>
            <a:endParaRPr/>
          </a:p>
        </p:txBody>
      </p:sp>
      <p:sp>
        <p:nvSpPr>
          <p:cNvPr id="385" name="Google Shape;385;p99"/>
          <p:cNvSpPr txBox="1"/>
          <p:nvPr>
            <p:ph idx="1" type="body"/>
          </p:nvPr>
        </p:nvSpPr>
        <p:spPr>
          <a:xfrm>
            <a:off x="791775" y="1332000"/>
            <a:ext cx="7560600" cy="2988000"/>
          </a:xfrm>
          <a:prstGeom prst="rect">
            <a:avLst/>
          </a:prstGeom>
        </p:spPr>
        <p:txBody>
          <a:bodyPr anchorCtr="0" anchor="t" bIns="0" lIns="0" spcFirstLastPara="1" rIns="0" wrap="square" tIns="351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sv"/>
              <a:t>Om en ny arbetsgivare tar över ett område kommer de </a:t>
            </a:r>
            <a:r>
              <a:rPr lang="sv"/>
              <a:t>som arbetar mer än </a:t>
            </a:r>
            <a:r>
              <a:rPr lang="sv"/>
              <a:t>50 procent a</a:t>
            </a:r>
            <a:r>
              <a:rPr lang="sv"/>
              <a:t>v sin tjänstgöringsgrad i området</a:t>
            </a:r>
            <a:r>
              <a:rPr lang="sv"/>
              <a:t> erbjudas att gå över till den nya </a:t>
            </a:r>
            <a:r>
              <a:rPr lang="sv"/>
              <a:t>arbetsgivaren. Det gäller alla i verksamheten, oavsett yrke.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sv"/>
              <a:t>Omfattas du inte av erbjudandet kommer du ha kvar din anställning hos din nuvarande </a:t>
            </a:r>
            <a:r>
              <a:rPr lang="sv"/>
              <a:t>arbetsgivare</a:t>
            </a:r>
            <a:r>
              <a:rPr lang="sv"/>
              <a:t>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00"/>
          <p:cNvSpPr txBox="1"/>
          <p:nvPr>
            <p:ph type="title"/>
          </p:nvPr>
        </p:nvSpPr>
        <p:spPr>
          <a:xfrm>
            <a:off x="760870" y="234950"/>
            <a:ext cx="33861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510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v" sz="3200"/>
              <a:t>Mer information</a:t>
            </a:r>
            <a:endParaRPr sz="3200"/>
          </a:p>
        </p:txBody>
      </p:sp>
      <p:sp>
        <p:nvSpPr>
          <p:cNvPr id="391" name="Google Shape;391;p100"/>
          <p:cNvSpPr txBox="1"/>
          <p:nvPr>
            <p:ph idx="1" type="body"/>
          </p:nvPr>
        </p:nvSpPr>
        <p:spPr>
          <a:xfrm>
            <a:off x="684675" y="990950"/>
            <a:ext cx="40017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2" name="Google Shape;392;p100"/>
          <p:cNvSpPr txBox="1"/>
          <p:nvPr/>
        </p:nvSpPr>
        <p:spPr>
          <a:xfrm>
            <a:off x="642600" y="1117200"/>
            <a:ext cx="37173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900">
                <a:solidFill>
                  <a:schemeClr val="lt1"/>
                </a:solidFill>
              </a:rPr>
              <a:t>HR-arbetet på </a:t>
            </a:r>
            <a:r>
              <a:rPr b="0" i="0" lang="sv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Utförarwebben: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" sz="1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HR - linkoping.se</a:t>
            </a:r>
            <a:endParaRPr sz="2100" u="sng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u="sng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100"/>
          <p:cNvPicPr preferRelativeResize="0"/>
          <p:nvPr/>
        </p:nvPicPr>
        <p:blipFill rotWithShape="1">
          <a:blip r:embed="rId4">
            <a:alphaModFix/>
          </a:blip>
          <a:srcRect b="9633" l="0" r="0" t="0"/>
          <a:stretch/>
        </p:blipFill>
        <p:spPr>
          <a:xfrm>
            <a:off x="5456125" y="0"/>
            <a:ext cx="3698650" cy="437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977" y="1950375"/>
            <a:ext cx="2212077" cy="2212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inköpings kommun">
  <a:themeElements>
    <a:clrScheme name="Linköping_rät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5D17"/>
      </a:accent1>
      <a:accent2>
        <a:srgbClr val="005365"/>
      </a:accent2>
      <a:accent3>
        <a:srgbClr val="EB193D"/>
      </a:accent3>
      <a:accent4>
        <a:srgbClr val="00A85D"/>
      </a:accent4>
      <a:accent5>
        <a:srgbClr val="888888"/>
      </a:accent5>
      <a:accent6>
        <a:srgbClr val="7F1F44"/>
      </a:accent6>
      <a:hlink>
        <a:srgbClr val="00CBD8"/>
      </a:hlink>
      <a:folHlink>
        <a:srgbClr val="7F1F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inköpings kommun">
  <a:themeElements>
    <a:clrScheme name="Linköping_rät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5D17"/>
      </a:accent1>
      <a:accent2>
        <a:srgbClr val="005365"/>
      </a:accent2>
      <a:accent3>
        <a:srgbClr val="EB193D"/>
      </a:accent3>
      <a:accent4>
        <a:srgbClr val="00A85D"/>
      </a:accent4>
      <a:accent5>
        <a:srgbClr val="888888"/>
      </a:accent5>
      <a:accent6>
        <a:srgbClr val="7F1F44"/>
      </a:accent6>
      <a:hlink>
        <a:srgbClr val="00CBD8"/>
      </a:hlink>
      <a:folHlink>
        <a:srgbClr val="7F1F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