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7" r:id="rId2"/>
    <p:sldId id="279" r:id="rId3"/>
    <p:sldId id="280" r:id="rId4"/>
    <p:sldId id="281" r:id="rId5"/>
    <p:sldId id="282" r:id="rId6"/>
    <p:sldId id="312" r:id="rId7"/>
    <p:sldId id="284" r:id="rId8"/>
    <p:sldId id="285" r:id="rId9"/>
    <p:sldId id="286" r:id="rId10"/>
    <p:sldId id="287" r:id="rId11"/>
    <p:sldId id="283" r:id="rId12"/>
    <p:sldId id="308" r:id="rId13"/>
    <p:sldId id="288" r:id="rId14"/>
    <p:sldId id="290" r:id="rId15"/>
    <p:sldId id="291" r:id="rId16"/>
    <p:sldId id="298" r:id="rId17"/>
    <p:sldId id="299" r:id="rId18"/>
    <p:sldId id="305" r:id="rId19"/>
    <p:sldId id="301" r:id="rId20"/>
    <p:sldId id="303" r:id="rId21"/>
    <p:sldId id="302" r:id="rId22"/>
    <p:sldId id="309" r:id="rId23"/>
    <p:sldId id="307" r:id="rId24"/>
    <p:sldId id="311" r:id="rId25"/>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5pPr>
    <a:lvl6pPr marL="2286000" algn="l" defTabSz="914400" rtl="0" eaLnBrk="1" latinLnBrk="0" hangingPunct="1">
      <a:defRPr kern="1200">
        <a:solidFill>
          <a:schemeClr val="tx1"/>
        </a:solidFill>
        <a:latin typeface="Georgia" pitchFamily="18" charset="0"/>
        <a:ea typeface="ＭＳ Ｐゴシック" pitchFamily="34" charset="-128"/>
        <a:cs typeface="+mn-cs"/>
      </a:defRPr>
    </a:lvl6pPr>
    <a:lvl7pPr marL="2743200" algn="l" defTabSz="914400" rtl="0" eaLnBrk="1" latinLnBrk="0" hangingPunct="1">
      <a:defRPr kern="1200">
        <a:solidFill>
          <a:schemeClr val="tx1"/>
        </a:solidFill>
        <a:latin typeface="Georgia" pitchFamily="18" charset="0"/>
        <a:ea typeface="ＭＳ Ｐゴシック" pitchFamily="34" charset="-128"/>
        <a:cs typeface="+mn-cs"/>
      </a:defRPr>
    </a:lvl7pPr>
    <a:lvl8pPr marL="3200400" algn="l" defTabSz="914400" rtl="0" eaLnBrk="1" latinLnBrk="0" hangingPunct="1">
      <a:defRPr kern="1200">
        <a:solidFill>
          <a:schemeClr val="tx1"/>
        </a:solidFill>
        <a:latin typeface="Georgia" pitchFamily="18" charset="0"/>
        <a:ea typeface="ＭＳ Ｐゴシック" pitchFamily="34" charset="-128"/>
        <a:cs typeface="+mn-cs"/>
      </a:defRPr>
    </a:lvl8pPr>
    <a:lvl9pPr marL="3657600" algn="l" defTabSz="914400" rtl="0" eaLnBrk="1" latinLnBrk="0" hangingPunct="1">
      <a:defRPr kern="1200">
        <a:solidFill>
          <a:schemeClr val="tx1"/>
        </a:solidFill>
        <a:latin typeface="Georgia"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BEB30A-F4D9-4093-9E3D-1F316C7CDEB1}" type="datetimeFigureOut">
              <a:rPr lang="sv-SE" smtClean="0"/>
              <a:pPr/>
              <a:t>2014-06-11</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B2AC74C-1393-4EAB-9C1D-B4B066B892B2}"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atin typeface="Calibri" charset="0"/>
                <a:ea typeface="ＭＳ Ｐゴシック" charset="0"/>
                <a:cs typeface="ＭＳ Ｐゴシック" charset="0"/>
              </a:defRPr>
            </a:lvl1pPr>
          </a:lstStyle>
          <a:p>
            <a:pPr>
              <a:defRPr/>
            </a:pPr>
            <a:fld id="{70CA4327-488F-432B-B564-5D9FD899FF4E}" type="datetimeFigureOut">
              <a:rPr lang="sv-SE"/>
              <a:pPr>
                <a:defRPr/>
              </a:pPr>
              <a:t>2014-06-11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atin typeface="Calibri" charset="0"/>
                <a:ea typeface="ＭＳ Ｐゴシック" charset="0"/>
                <a:cs typeface="ＭＳ Ｐゴシック" charset="0"/>
              </a:defRPr>
            </a:lvl1pPr>
          </a:lstStyle>
          <a:p>
            <a:pPr>
              <a:defRPr/>
            </a:pPr>
            <a:fld id="{66B251DF-595D-457F-B839-250E4D015FF1}"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p:cNvSpPr>
            <a:spLocks noGrp="1" noRot="1" noChangeAspect="1" noTextEdit="1"/>
          </p:cNvSpPr>
          <p:nvPr>
            <p:ph type="sldImg"/>
          </p:nvPr>
        </p:nvSpPr>
        <p:spPr>
          <a:ln/>
        </p:spPr>
      </p:sp>
      <p:sp>
        <p:nvSpPr>
          <p:cNvPr id="30723" name="Platshållare för anteckningar 2"/>
          <p:cNvSpPr>
            <a:spLocks noGrp="1"/>
          </p:cNvSpPr>
          <p:nvPr>
            <p:ph type="body" idx="1"/>
          </p:nvPr>
        </p:nvSpPr>
        <p:spPr>
          <a:noFill/>
          <a:ln/>
        </p:spPr>
        <p:txBody>
          <a:bodyPr/>
          <a:lstStyle/>
          <a:p>
            <a:endParaRPr lang="sv-SE" smtClean="0"/>
          </a:p>
        </p:txBody>
      </p:sp>
      <p:sp>
        <p:nvSpPr>
          <p:cNvPr id="30724" name="Platshållare för bildnummer 3"/>
          <p:cNvSpPr>
            <a:spLocks noGrp="1"/>
          </p:cNvSpPr>
          <p:nvPr>
            <p:ph type="sldNum" sz="quarter" idx="5"/>
          </p:nvPr>
        </p:nvSpPr>
        <p:spPr>
          <a:noFill/>
        </p:spPr>
        <p:txBody>
          <a:bodyPr/>
          <a:lstStyle/>
          <a:p>
            <a:fld id="{B652CF9F-5B1A-4D26-B88D-8D05EB141B70}" type="slidenum">
              <a:rPr lang="sv-SE" smtClean="0">
                <a:latin typeface="Times New Roman" pitchFamily="18" charset="0"/>
              </a:rPr>
              <a:pPr/>
              <a:t>2</a:t>
            </a:fld>
            <a:endParaRPr lang="sv-S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a:ln/>
        </p:spPr>
      </p:sp>
      <p:sp>
        <p:nvSpPr>
          <p:cNvPr id="31747" name="Platshållare för anteckningar 2"/>
          <p:cNvSpPr>
            <a:spLocks noGrp="1"/>
          </p:cNvSpPr>
          <p:nvPr>
            <p:ph type="body" idx="1"/>
          </p:nvPr>
        </p:nvSpPr>
        <p:spPr>
          <a:noFill/>
          <a:ln/>
        </p:spPr>
        <p:txBody>
          <a:bodyPr/>
          <a:lstStyle/>
          <a:p>
            <a:r>
              <a:rPr lang="sv-SE" smtClean="0"/>
              <a:t>Inkommen handling</a:t>
            </a:r>
          </a:p>
          <a:p>
            <a:r>
              <a:rPr lang="sv-SE" smtClean="0"/>
              <a:t>Handlingar som skickas inom den egna myndigheten ska normalt sett inte anses inkomna, och de behöver därför inte diarieföras. De blir allmän handling om de ej rensas bort vid ärendets arkivering.</a:t>
            </a:r>
            <a:br>
              <a:rPr lang="sv-SE" smtClean="0"/>
            </a:br>
            <a:r>
              <a:rPr lang="sv-SE" smtClean="0"/>
              <a:t>Handlingar som skickas mellan olika kommunala bolag räknas som korrespondens mellan myndigheter.</a:t>
            </a:r>
          </a:p>
          <a:p>
            <a:endParaRPr lang="sv-SE" smtClean="0"/>
          </a:p>
          <a:p>
            <a:r>
              <a:rPr lang="sv-SE" smtClean="0"/>
              <a:t>En upprättad allmän handling måste ha färdigställts vid myndigheten. </a:t>
            </a:r>
          </a:p>
          <a:p>
            <a:r>
              <a:rPr lang="sv-SE" b="1" i="1" smtClean="0"/>
              <a:t>	</a:t>
            </a:r>
            <a:r>
              <a:rPr lang="sv-SE" smtClean="0"/>
              <a:t>Man skiljer mellan tre slag av upprättade handlingar:</a:t>
            </a:r>
          </a:p>
          <a:p>
            <a:r>
              <a:rPr lang="sv-SE" smtClean="0"/>
              <a:t>Med handlingar som har </a:t>
            </a:r>
            <a:r>
              <a:rPr lang="sv-SE" b="1" i="1" smtClean="0"/>
              <a:t>expedierats</a:t>
            </a:r>
            <a:r>
              <a:rPr lang="sv-SE" smtClean="0"/>
              <a:t> menas skrivelser, som har skickats iväg till en mottagare utanför myndigheten. Myndighetens arkivkopia blir då allmän handling.</a:t>
            </a:r>
            <a:r>
              <a:rPr lang="sv-SE" i="1" smtClean="0"/>
              <a:t>  </a:t>
            </a:r>
            <a:endParaRPr lang="sv-SE" smtClean="0"/>
          </a:p>
          <a:p>
            <a:r>
              <a:rPr lang="sv-SE" smtClean="0"/>
              <a:t>Handlingar som </a:t>
            </a:r>
            <a:r>
              <a:rPr lang="sv-SE" b="1" i="1" smtClean="0"/>
              <a:t>inte har expedierats men som tillhör ett visst ärende</a:t>
            </a:r>
            <a:r>
              <a:rPr lang="sv-SE" smtClean="0"/>
              <a:t> blir allmän först när ärendet har slutbehandlats.</a:t>
            </a:r>
          </a:p>
          <a:p>
            <a:r>
              <a:rPr lang="sv-SE" smtClean="0"/>
              <a:t>Handlingar som </a:t>
            </a:r>
            <a:r>
              <a:rPr lang="sv-SE" b="1" i="1" smtClean="0"/>
              <a:t>varken har expedierats eller hör till ett visst ärende</a:t>
            </a:r>
            <a:r>
              <a:rPr lang="sv-SE" smtClean="0"/>
              <a:t> blir allmänna när de har justerats eller färdigställts på något annat sätt t.ex. PM, protokoll och rapporter.</a:t>
            </a:r>
          </a:p>
          <a:p>
            <a:endParaRPr lang="sv-SE" smtClean="0"/>
          </a:p>
          <a:p>
            <a:endParaRPr lang="sv-SE" smtClean="0"/>
          </a:p>
        </p:txBody>
      </p:sp>
      <p:sp>
        <p:nvSpPr>
          <p:cNvPr id="31748" name="Platshållare för bildnummer 3"/>
          <p:cNvSpPr>
            <a:spLocks noGrp="1"/>
          </p:cNvSpPr>
          <p:nvPr>
            <p:ph type="sldNum" sz="quarter" idx="5"/>
          </p:nvPr>
        </p:nvSpPr>
        <p:spPr>
          <a:noFill/>
        </p:spPr>
        <p:txBody>
          <a:bodyPr/>
          <a:lstStyle/>
          <a:p>
            <a:fld id="{F269939C-CCF2-4935-AF39-E6E94B6691E4}" type="slidenum">
              <a:rPr lang="sv-SE" smtClean="0">
                <a:latin typeface="Times New Roman" pitchFamily="18" charset="0"/>
              </a:rPr>
              <a:pPr/>
              <a:t>3</a:t>
            </a:fld>
            <a:endParaRPr lang="sv-S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ln/>
        </p:spPr>
      </p:sp>
      <p:sp>
        <p:nvSpPr>
          <p:cNvPr id="32771" name="Platshållare för anteckningar 2"/>
          <p:cNvSpPr>
            <a:spLocks noGrp="1"/>
          </p:cNvSpPr>
          <p:nvPr>
            <p:ph type="body" idx="1"/>
          </p:nvPr>
        </p:nvSpPr>
        <p:spPr>
          <a:noFill/>
          <a:ln/>
        </p:spPr>
        <p:txBody>
          <a:bodyPr/>
          <a:lstStyle/>
          <a:p>
            <a:r>
              <a:rPr lang="sv-SE" smtClean="0"/>
              <a:t>Inkommen handling</a:t>
            </a:r>
          </a:p>
          <a:p>
            <a:r>
              <a:rPr lang="sv-SE" smtClean="0"/>
              <a:t>Handlingar som skickas inom den egna myndigheten ska normalt sett inte anses inkomna, och de behöver därför inte diarieföras. De blir allmän handling om de ej rensas bort vid ärendets arkivering.</a:t>
            </a:r>
            <a:br>
              <a:rPr lang="sv-SE" smtClean="0"/>
            </a:br>
            <a:r>
              <a:rPr lang="sv-SE" smtClean="0"/>
              <a:t>Handlingar som skickas mellan olika kommunala bolag räknas som korrespondens mellan myndigheter.</a:t>
            </a:r>
          </a:p>
          <a:p>
            <a:endParaRPr lang="sv-SE" smtClean="0"/>
          </a:p>
          <a:p>
            <a:r>
              <a:rPr lang="sv-SE" smtClean="0"/>
              <a:t>En upprättad allmän handling måste ha färdigställts vid myndigheten. </a:t>
            </a:r>
          </a:p>
          <a:p>
            <a:r>
              <a:rPr lang="sv-SE" b="1" i="1" smtClean="0"/>
              <a:t>	</a:t>
            </a:r>
            <a:r>
              <a:rPr lang="sv-SE" smtClean="0"/>
              <a:t>Man skiljer mellan tre slag av upprättade handlingar:</a:t>
            </a:r>
          </a:p>
          <a:p>
            <a:r>
              <a:rPr lang="sv-SE" smtClean="0"/>
              <a:t>Med handlingar som har </a:t>
            </a:r>
            <a:r>
              <a:rPr lang="sv-SE" b="1" i="1" smtClean="0"/>
              <a:t>expedierats</a:t>
            </a:r>
            <a:r>
              <a:rPr lang="sv-SE" smtClean="0"/>
              <a:t> menas skrivelser, som har skickats iväg till en mottagare utanför myndigheten. Myndighetens arkivkopia blir då allmän handling.</a:t>
            </a:r>
            <a:r>
              <a:rPr lang="sv-SE" i="1" smtClean="0"/>
              <a:t>  </a:t>
            </a:r>
            <a:endParaRPr lang="sv-SE" smtClean="0"/>
          </a:p>
          <a:p>
            <a:r>
              <a:rPr lang="sv-SE" smtClean="0"/>
              <a:t>Handlingar som </a:t>
            </a:r>
            <a:r>
              <a:rPr lang="sv-SE" b="1" i="1" smtClean="0"/>
              <a:t>inte har expedierats men som tillhör ett visst ärende</a:t>
            </a:r>
            <a:r>
              <a:rPr lang="sv-SE" smtClean="0"/>
              <a:t> blir allmän först när ärendet har slutbehandlats.</a:t>
            </a:r>
          </a:p>
          <a:p>
            <a:r>
              <a:rPr lang="sv-SE" smtClean="0"/>
              <a:t>Handlingar som </a:t>
            </a:r>
            <a:r>
              <a:rPr lang="sv-SE" b="1" i="1" smtClean="0"/>
              <a:t>varken har expedierats eller hör till ett visst ärende</a:t>
            </a:r>
            <a:r>
              <a:rPr lang="sv-SE" smtClean="0"/>
              <a:t> blir allmänna när de har justerats eller färdigställts på något annat sätt t.ex. PM, protokoll och rapporter.</a:t>
            </a:r>
          </a:p>
          <a:p>
            <a:endParaRPr lang="sv-SE" smtClean="0"/>
          </a:p>
          <a:p>
            <a:endParaRPr lang="sv-SE" smtClean="0"/>
          </a:p>
        </p:txBody>
      </p:sp>
      <p:sp>
        <p:nvSpPr>
          <p:cNvPr id="32772" name="Platshållare för bildnummer 3"/>
          <p:cNvSpPr>
            <a:spLocks noGrp="1"/>
          </p:cNvSpPr>
          <p:nvPr>
            <p:ph type="sldNum" sz="quarter" idx="5"/>
          </p:nvPr>
        </p:nvSpPr>
        <p:spPr>
          <a:noFill/>
        </p:spPr>
        <p:txBody>
          <a:bodyPr/>
          <a:lstStyle/>
          <a:p>
            <a:fld id="{67DC5F4B-FCBA-498B-B06D-3B412E38269D}" type="slidenum">
              <a:rPr lang="sv-SE" smtClean="0">
                <a:latin typeface="Times New Roman" pitchFamily="18" charset="0"/>
              </a:rPr>
              <a:pPr/>
              <a:t>4</a:t>
            </a:fld>
            <a:endParaRPr lang="sv-S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a:ln/>
        </p:spPr>
      </p:sp>
      <p:sp>
        <p:nvSpPr>
          <p:cNvPr id="33795" name="Platshållare för anteckningar 2"/>
          <p:cNvSpPr>
            <a:spLocks noGrp="1"/>
          </p:cNvSpPr>
          <p:nvPr>
            <p:ph type="body" idx="1"/>
          </p:nvPr>
        </p:nvSpPr>
        <p:spPr>
          <a:noFill/>
          <a:ln/>
        </p:spPr>
        <p:txBody>
          <a:bodyPr/>
          <a:lstStyle/>
          <a:p>
            <a:endParaRPr lang="sv-SE" smtClean="0"/>
          </a:p>
        </p:txBody>
      </p:sp>
      <p:sp>
        <p:nvSpPr>
          <p:cNvPr id="33796" name="Platshållare för bildnummer 3"/>
          <p:cNvSpPr>
            <a:spLocks noGrp="1"/>
          </p:cNvSpPr>
          <p:nvPr>
            <p:ph type="sldNum" sz="quarter" idx="5"/>
          </p:nvPr>
        </p:nvSpPr>
        <p:spPr>
          <a:noFill/>
        </p:spPr>
        <p:txBody>
          <a:bodyPr/>
          <a:lstStyle/>
          <a:p>
            <a:fld id="{CD0FA318-DC22-4F47-AE9E-78173B5B5701}" type="slidenum">
              <a:rPr lang="sv-SE" smtClean="0">
                <a:latin typeface="Times New Roman" pitchFamily="18" charset="0"/>
              </a:rPr>
              <a:pPr/>
              <a:t>5</a:t>
            </a:fld>
            <a:endParaRPr lang="sv-S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00775"/>
            <a:ext cx="1601787" cy="511175"/>
          </a:xfrm>
          <a:prstGeom prst="rect">
            <a:avLst/>
          </a:prstGeom>
          <a:noFill/>
          <a:ln w="9525">
            <a:noFill/>
            <a:miter lim="800000"/>
            <a:headEnd/>
            <a:tailEnd/>
          </a:ln>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7"/>
          </p:nvPr>
        </p:nvSpPr>
        <p:spPr/>
        <p:txBody>
          <a:bodyPr/>
          <a:lstStyle>
            <a:lvl1pPr>
              <a:defRPr smtClean="0"/>
            </a:lvl1pPr>
          </a:lstStyle>
          <a:p>
            <a:pPr>
              <a:defRPr/>
            </a:pPr>
            <a:fld id="{7207A675-A2AC-4815-BD7A-123261532941}" type="datetime1">
              <a:rPr lang="sv-SE"/>
              <a:pPr>
                <a:defRPr/>
              </a:pPr>
              <a:t>2014-06-11</a:t>
            </a:fld>
            <a:endParaRPr lang="sv-SE" dirty="0"/>
          </a:p>
        </p:txBody>
      </p:sp>
      <p:sp>
        <p:nvSpPr>
          <p:cNvPr id="7" name="Platshållare för sidfot 9"/>
          <p:cNvSpPr>
            <a:spLocks noGrp="1"/>
          </p:cNvSpPr>
          <p:nvPr>
            <p:ph type="ftr" sz="quarter" idx="18"/>
          </p:nvPr>
        </p:nvSpPr>
        <p:spPr/>
        <p:txBody>
          <a:bodyPr/>
          <a:lstStyle>
            <a:lvl1pPr>
              <a:defRPr smtClean="0"/>
            </a:lvl1pPr>
          </a:lstStyle>
          <a:p>
            <a:pPr>
              <a:defRPr/>
            </a:pPr>
            <a:r>
              <a:rPr lang="sv-SE"/>
              <a:t>Sidfot</a:t>
            </a:r>
            <a:endParaRPr lang="sv-SE" dirty="0"/>
          </a:p>
        </p:txBody>
      </p:sp>
      <p:sp>
        <p:nvSpPr>
          <p:cNvPr id="8" name="Platshållare för bildnummer 10"/>
          <p:cNvSpPr>
            <a:spLocks noGrp="1"/>
          </p:cNvSpPr>
          <p:nvPr>
            <p:ph type="sldNum" sz="quarter" idx="19"/>
          </p:nvPr>
        </p:nvSpPr>
        <p:spPr/>
        <p:txBody>
          <a:bodyPr/>
          <a:lstStyle>
            <a:lvl1pPr>
              <a:defRPr/>
            </a:lvl1pPr>
          </a:lstStyle>
          <a:p>
            <a:pPr>
              <a:defRPr/>
            </a:pPr>
            <a:fld id="{350111C8-1A68-46E2-A006-67F1E20FF11D}" type="slidenum">
              <a:rPr lang="sv-SE"/>
              <a:pPr>
                <a:defRPr/>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10"/>
          <p:cNvSpPr>
            <a:spLocks noGrp="1"/>
          </p:cNvSpPr>
          <p:nvPr>
            <p:ph type="dt" sz="half" idx="18"/>
          </p:nvPr>
        </p:nvSpPr>
        <p:spPr/>
        <p:txBody>
          <a:bodyPr/>
          <a:lstStyle>
            <a:lvl1pPr>
              <a:defRPr smtClean="0"/>
            </a:lvl1pPr>
          </a:lstStyle>
          <a:p>
            <a:pPr>
              <a:defRPr/>
            </a:pPr>
            <a:fld id="{0C0500E1-953B-4696-BD00-A40FC4A4F89A}" type="datetime1">
              <a:rPr lang="sv-SE"/>
              <a:pPr>
                <a:defRPr/>
              </a:pPr>
              <a:t>2014-06-11</a:t>
            </a:fld>
            <a:endParaRPr lang="sv-SE" dirty="0"/>
          </a:p>
        </p:txBody>
      </p:sp>
      <p:sp>
        <p:nvSpPr>
          <p:cNvPr id="9" name="Platshållare för sidfot 11"/>
          <p:cNvSpPr>
            <a:spLocks noGrp="1"/>
          </p:cNvSpPr>
          <p:nvPr>
            <p:ph type="ftr" sz="quarter" idx="19"/>
          </p:nvPr>
        </p:nvSpPr>
        <p:spPr/>
        <p:txBody>
          <a:bodyPr/>
          <a:lstStyle>
            <a:lvl1pPr>
              <a:defRPr smtClean="0"/>
            </a:lvl1pPr>
          </a:lstStyle>
          <a:p>
            <a:pPr>
              <a:defRPr/>
            </a:pPr>
            <a:r>
              <a:rPr lang="sv-SE"/>
              <a:t>Sidfot</a:t>
            </a:r>
            <a:endParaRPr lang="sv-SE" dirty="0"/>
          </a:p>
        </p:txBody>
      </p:sp>
      <p:sp>
        <p:nvSpPr>
          <p:cNvPr id="10" name="Platshållare för bildnummer 12"/>
          <p:cNvSpPr>
            <a:spLocks noGrp="1"/>
          </p:cNvSpPr>
          <p:nvPr>
            <p:ph type="sldNum" sz="quarter" idx="20"/>
          </p:nvPr>
        </p:nvSpPr>
        <p:spPr/>
        <p:txBody>
          <a:bodyPr/>
          <a:lstStyle>
            <a:lvl1pPr>
              <a:defRPr/>
            </a:lvl1pPr>
          </a:lstStyle>
          <a:p>
            <a:pPr>
              <a:defRPr/>
            </a:pPr>
            <a:fld id="{CB6AEC90-C34A-44EE-AA52-F96C8B8EFDC0}" type="slidenum">
              <a:rPr lang="sv-SE"/>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4" name="Platshållare för datum 6"/>
          <p:cNvSpPr>
            <a:spLocks noGrp="1"/>
          </p:cNvSpPr>
          <p:nvPr>
            <p:ph type="dt" sz="half" idx="10"/>
          </p:nvPr>
        </p:nvSpPr>
        <p:spPr/>
        <p:txBody>
          <a:bodyPr/>
          <a:lstStyle>
            <a:lvl1pPr>
              <a:defRPr smtClean="0"/>
            </a:lvl1pPr>
          </a:lstStyle>
          <a:p>
            <a:pPr>
              <a:defRPr/>
            </a:pPr>
            <a:fld id="{F1B40854-CC3E-4A7C-9AD4-9B228F79CC55}" type="datetime1">
              <a:rPr lang="sv-SE"/>
              <a:pPr>
                <a:defRPr/>
              </a:pPr>
              <a:t>2014-06-11</a:t>
            </a:fld>
            <a:endParaRPr lang="sv-SE" dirty="0"/>
          </a:p>
        </p:txBody>
      </p:sp>
      <p:sp>
        <p:nvSpPr>
          <p:cNvPr id="5" name="Platshållare för sidfot 7"/>
          <p:cNvSpPr>
            <a:spLocks noGrp="1"/>
          </p:cNvSpPr>
          <p:nvPr>
            <p:ph type="ftr" sz="quarter" idx="11"/>
          </p:nvPr>
        </p:nvSpPr>
        <p:spPr/>
        <p:txBody>
          <a:bodyPr/>
          <a:lstStyle>
            <a:lvl1pPr>
              <a:defRPr smtClean="0"/>
            </a:lvl1pPr>
          </a:lstStyle>
          <a:p>
            <a:pPr>
              <a:defRPr/>
            </a:pPr>
            <a:r>
              <a:rPr lang="sv-SE"/>
              <a:t>Sidfot</a:t>
            </a:r>
            <a:endParaRPr lang="sv-SE" dirty="0"/>
          </a:p>
        </p:txBody>
      </p:sp>
      <p:sp>
        <p:nvSpPr>
          <p:cNvPr id="6" name="Platshållare för bildnummer 8"/>
          <p:cNvSpPr>
            <a:spLocks noGrp="1"/>
          </p:cNvSpPr>
          <p:nvPr>
            <p:ph type="sldNum" sz="quarter" idx="12"/>
          </p:nvPr>
        </p:nvSpPr>
        <p:spPr/>
        <p:txBody>
          <a:bodyPr/>
          <a:lstStyle>
            <a:lvl1pPr>
              <a:defRPr/>
            </a:lvl1pPr>
          </a:lstStyle>
          <a:p>
            <a:pPr>
              <a:defRPr/>
            </a:pPr>
            <a:fld id="{C754EC5B-3293-4B4C-8369-69DA0F3DA54B}" type="slidenum">
              <a:rPr lang="sv-SE"/>
              <a:pPr>
                <a:defRPr/>
              </a:pPr>
              <a:t>‹#›</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srcRect/>
          <a:stretch>
            <a:fillRect/>
          </a:stretch>
        </p:blipFill>
        <p:spPr bwMode="auto">
          <a:xfrm>
            <a:off x="6821488" y="6184900"/>
            <a:ext cx="1601787" cy="511175"/>
          </a:xfrm>
          <a:prstGeom prst="rect">
            <a:avLst/>
          </a:prstGeom>
          <a:noFill/>
          <a:ln w="9525">
            <a:noFill/>
            <a:miter lim="800000"/>
            <a:headEnd/>
            <a:tailEnd/>
          </a:ln>
        </p:spPr>
      </p:pic>
      <p:sp>
        <p:nvSpPr>
          <p:cNvPr id="3" name="Platshållare för datum 5"/>
          <p:cNvSpPr>
            <a:spLocks noGrp="1"/>
          </p:cNvSpPr>
          <p:nvPr>
            <p:ph type="dt" sz="half" idx="10"/>
          </p:nvPr>
        </p:nvSpPr>
        <p:spPr/>
        <p:txBody>
          <a:bodyPr/>
          <a:lstStyle>
            <a:lvl1pPr>
              <a:defRPr smtClean="0"/>
            </a:lvl1pPr>
          </a:lstStyle>
          <a:p>
            <a:pPr>
              <a:defRPr/>
            </a:pPr>
            <a:fld id="{9BDB7CC4-9875-4CED-9708-2B75E9419DFA}" type="datetime1">
              <a:rPr lang="sv-SE"/>
              <a:pPr>
                <a:defRPr/>
              </a:pPr>
              <a:t>2014-06-11</a:t>
            </a:fld>
            <a:endParaRPr lang="sv-SE" dirty="0"/>
          </a:p>
        </p:txBody>
      </p:sp>
      <p:sp>
        <p:nvSpPr>
          <p:cNvPr id="4" name="Platshållare för sidfot 6"/>
          <p:cNvSpPr>
            <a:spLocks noGrp="1"/>
          </p:cNvSpPr>
          <p:nvPr>
            <p:ph type="ftr" sz="quarter" idx="11"/>
          </p:nvPr>
        </p:nvSpPr>
        <p:spPr/>
        <p:txBody>
          <a:bodyPr/>
          <a:lstStyle>
            <a:lvl1pPr>
              <a:defRPr smtClean="0"/>
            </a:lvl1pPr>
          </a:lstStyle>
          <a:p>
            <a:pPr>
              <a:defRPr/>
            </a:pPr>
            <a:r>
              <a:rPr lang="sv-SE"/>
              <a:t>Sidfot</a:t>
            </a:r>
            <a:endParaRPr lang="sv-SE" dirty="0"/>
          </a:p>
        </p:txBody>
      </p:sp>
      <p:sp>
        <p:nvSpPr>
          <p:cNvPr id="5" name="Platshållare för bildnummer 7"/>
          <p:cNvSpPr>
            <a:spLocks noGrp="1"/>
          </p:cNvSpPr>
          <p:nvPr>
            <p:ph type="sldNum" sz="quarter" idx="12"/>
          </p:nvPr>
        </p:nvSpPr>
        <p:spPr/>
        <p:txBody>
          <a:bodyPr/>
          <a:lstStyle>
            <a:lvl1pPr>
              <a:defRPr/>
            </a:lvl1pPr>
          </a:lstStyle>
          <a:p>
            <a:pPr>
              <a:defRPr/>
            </a:pPr>
            <a:fld id="{1DE59039-F6F5-4BC7-9773-2AC29438F8A5}" type="slidenum">
              <a:rPr lang="sv-SE"/>
              <a:pPr>
                <a:defRPr/>
              </a:pPr>
              <a:t>‹#›</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0"/>
          </p:nvPr>
        </p:nvSpPr>
        <p:spPr/>
        <p:txBody>
          <a:bodyPr/>
          <a:lstStyle>
            <a:lvl1pPr>
              <a:defRPr smtClean="0"/>
            </a:lvl1pPr>
          </a:lstStyle>
          <a:p>
            <a:pPr>
              <a:defRPr/>
            </a:pPr>
            <a:fld id="{115B4550-5CB8-4308-9B4A-9D0AECE85983}" type="datetime1">
              <a:rPr lang="sv-SE"/>
              <a:pPr>
                <a:defRPr/>
              </a:pPr>
              <a:t>2014-06-11</a:t>
            </a:fld>
            <a:endParaRPr lang="sv-SE" dirty="0"/>
          </a:p>
        </p:txBody>
      </p:sp>
      <p:sp>
        <p:nvSpPr>
          <p:cNvPr id="7" name="Platshållare för sidfot 9"/>
          <p:cNvSpPr>
            <a:spLocks noGrp="1"/>
          </p:cNvSpPr>
          <p:nvPr>
            <p:ph type="ftr" sz="quarter" idx="11"/>
          </p:nvPr>
        </p:nvSpPr>
        <p:spPr/>
        <p:txBody>
          <a:bodyPr/>
          <a:lstStyle>
            <a:lvl1pPr>
              <a:defRPr smtClean="0"/>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a:lvl1pPr>
          </a:lstStyle>
          <a:p>
            <a:pPr>
              <a:defRPr/>
            </a:pPr>
            <a:fld id="{1124A4FB-1446-4EF7-AF4A-B8A37ED9F533}" type="slidenum">
              <a:rPr lang="sv-SE"/>
              <a:pPr>
                <a:defRPr/>
              </a:pPr>
              <a:t>‹#›</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8"/>
          <p:cNvSpPr>
            <a:spLocks noGrp="1"/>
          </p:cNvSpPr>
          <p:nvPr>
            <p:ph type="dt" sz="half" idx="10"/>
          </p:nvPr>
        </p:nvSpPr>
        <p:spPr/>
        <p:txBody>
          <a:bodyPr/>
          <a:lstStyle>
            <a:lvl1pPr>
              <a:defRPr smtClean="0"/>
            </a:lvl1pPr>
          </a:lstStyle>
          <a:p>
            <a:pPr>
              <a:defRPr/>
            </a:pPr>
            <a:fld id="{298F81C0-54A4-414F-B37E-7F38A4D1F2C6}" type="datetime1">
              <a:rPr lang="sv-SE"/>
              <a:pPr>
                <a:defRPr/>
              </a:pPr>
              <a:t>2014-06-11</a:t>
            </a:fld>
            <a:endParaRPr lang="sv-SE" dirty="0"/>
          </a:p>
        </p:txBody>
      </p:sp>
      <p:sp>
        <p:nvSpPr>
          <p:cNvPr id="7" name="Platshållare för sidfot 9"/>
          <p:cNvSpPr>
            <a:spLocks noGrp="1"/>
          </p:cNvSpPr>
          <p:nvPr>
            <p:ph type="ftr" sz="quarter" idx="11"/>
          </p:nvPr>
        </p:nvSpPr>
        <p:spPr/>
        <p:txBody>
          <a:bodyPr/>
          <a:lstStyle>
            <a:lvl1pPr>
              <a:defRPr smtClean="0"/>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a:lvl1pPr>
          </a:lstStyle>
          <a:p>
            <a:pPr>
              <a:defRPr/>
            </a:pPr>
            <a:fld id="{FAB8A1C6-C733-436E-AD4E-176BA3194F97}" type="slidenum">
              <a:rPr lang="sv-SE"/>
              <a:pPr>
                <a:defRPr/>
              </a:pPr>
              <a:t>‹#›</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990600"/>
            <a:ext cx="7772400" cy="1143000"/>
          </a:xfrm>
          <a:prstGeom prst="rect">
            <a:avLst/>
          </a:prstGeom>
        </p:spPr>
        <p:txBody>
          <a:bodyPr anchor="t"/>
          <a:lstStyle>
            <a:lvl1pPr algn="l">
              <a:defRPr/>
            </a:lvl1pPr>
          </a:lstStyle>
          <a:p>
            <a:r>
              <a:rPr lang="sv-SE" smtClean="0"/>
              <a:t>Klicka här för att ändra format</a:t>
            </a:r>
            <a:endParaRPr lang="sv-SE" dirty="0"/>
          </a:p>
        </p:txBody>
      </p:sp>
      <p:sp>
        <p:nvSpPr>
          <p:cNvPr id="12291" name="Rectangle 3"/>
          <p:cNvSpPr>
            <a:spLocks noGrp="1" noChangeArrowheads="1"/>
          </p:cNvSpPr>
          <p:nvPr>
            <p:ph type="subTitle" idx="1"/>
          </p:nvPr>
        </p:nvSpPr>
        <p:spPr>
          <a:xfrm>
            <a:off x="685800" y="2362200"/>
            <a:ext cx="7772400" cy="3657600"/>
          </a:xfrm>
          <a:prstGeom prst="rect">
            <a:avLst/>
          </a:prstGeom>
        </p:spPr>
        <p:txBody>
          <a:bodyPr/>
          <a:lstStyle>
            <a:lvl1pPr marL="0" indent="0">
              <a:buFont typeface="Arial" pitchFamily="34" charset="0"/>
              <a:buNone/>
              <a:defRPr sz="2000"/>
            </a:lvl1pPr>
          </a:lstStyle>
          <a:p>
            <a:r>
              <a:rPr lang="sv-SE" smtClean="0"/>
              <a:t>Klicka här för att ändra format på underrubrik i bakgrunden</a:t>
            </a:r>
            <a:endParaRPr lang="sv-SE" dirty="0"/>
          </a:p>
        </p:txBody>
      </p:sp>
      <p:sp>
        <p:nvSpPr>
          <p:cNvPr id="4" name="Rectangle 4"/>
          <p:cNvSpPr>
            <a:spLocks noGrp="1" noChangeArrowheads="1"/>
          </p:cNvSpPr>
          <p:nvPr>
            <p:ph type="dt" sz="half" idx="10"/>
          </p:nvPr>
        </p:nvSpPr>
        <p:spPr>
          <a:ln/>
        </p:spPr>
        <p:txBody>
          <a:bodyPr/>
          <a:lstStyle>
            <a:lvl1pPr>
              <a:defRPr/>
            </a:lvl1pPr>
          </a:lstStyle>
          <a:p>
            <a:pPr>
              <a:defRPr/>
            </a:pPr>
            <a:fld id="{2DF1D1C2-1A29-4678-B023-B29B82AA1940}" type="datetime1">
              <a:rPr lang="sv-SE"/>
              <a:pPr>
                <a:defRPr/>
              </a:pPr>
              <a:t>2014-06-11</a:t>
            </a:fld>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a:t>Ämne</a:t>
            </a:r>
            <a:endParaRPr lang="sv-SE" dirty="0"/>
          </a:p>
        </p:txBody>
      </p:sp>
      <p:sp>
        <p:nvSpPr>
          <p:cNvPr id="6" name="Rectangle 6"/>
          <p:cNvSpPr>
            <a:spLocks noGrp="1" noChangeArrowheads="1"/>
          </p:cNvSpPr>
          <p:nvPr>
            <p:ph type="sldNum" sz="quarter" idx="12"/>
          </p:nvPr>
        </p:nvSpPr>
        <p:spPr>
          <a:ln/>
        </p:spPr>
        <p:txBody>
          <a:bodyPr/>
          <a:lstStyle>
            <a:lvl1pPr>
              <a:defRPr/>
            </a:lvl1pPr>
          </a:lstStyle>
          <a:p>
            <a:pPr>
              <a:defRPr/>
            </a:pPr>
            <a:fld id="{CE120969-A8C0-4B2D-9206-9736A63407E6}"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srcRect/>
          <a:stretch>
            <a:fillRect/>
          </a:stretch>
        </p:blipFill>
        <p:spPr bwMode="auto">
          <a:xfrm>
            <a:off x="6821488" y="6207125"/>
            <a:ext cx="1601787" cy="511175"/>
          </a:xfrm>
          <a:prstGeom prst="rect">
            <a:avLst/>
          </a:prstGeom>
          <a:noFill/>
          <a:ln w="9525">
            <a:noFill/>
            <a:miter lim="800000"/>
            <a:headEnd/>
            <a:tailEnd/>
          </a:ln>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5" name="Platshållare för datum 7"/>
          <p:cNvSpPr>
            <a:spLocks noGrp="1"/>
          </p:cNvSpPr>
          <p:nvPr>
            <p:ph type="dt" sz="half" idx="10"/>
          </p:nvPr>
        </p:nvSpPr>
        <p:spPr/>
        <p:txBody>
          <a:bodyPr/>
          <a:lstStyle>
            <a:lvl1pPr>
              <a:defRPr smtClean="0"/>
            </a:lvl1pPr>
          </a:lstStyle>
          <a:p>
            <a:pPr>
              <a:defRPr/>
            </a:pPr>
            <a:fld id="{8481CD90-8635-4336-BEEC-4DF5C8733B97}" type="datetime1">
              <a:rPr lang="sv-SE"/>
              <a:pPr>
                <a:defRPr/>
              </a:pPr>
              <a:t>2014-06-11</a:t>
            </a:fld>
            <a:endParaRPr lang="sv-SE" dirty="0"/>
          </a:p>
        </p:txBody>
      </p:sp>
      <p:sp>
        <p:nvSpPr>
          <p:cNvPr id="6" name="Platshållare för sidfot 8"/>
          <p:cNvSpPr>
            <a:spLocks noGrp="1"/>
          </p:cNvSpPr>
          <p:nvPr>
            <p:ph type="ftr" sz="quarter" idx="11"/>
          </p:nvPr>
        </p:nvSpPr>
        <p:spPr/>
        <p:txBody>
          <a:bodyPr/>
          <a:lstStyle>
            <a:lvl1pPr>
              <a:defRPr smtClean="0"/>
            </a:lvl1pPr>
          </a:lstStyle>
          <a:p>
            <a:pPr>
              <a:defRPr/>
            </a:pPr>
            <a:r>
              <a:rPr lang="sv-SE"/>
              <a:t>Sidfot</a:t>
            </a:r>
            <a:endParaRPr lang="sv-SE" dirty="0"/>
          </a:p>
        </p:txBody>
      </p:sp>
      <p:sp>
        <p:nvSpPr>
          <p:cNvPr id="7" name="Platshållare för bildnummer 9"/>
          <p:cNvSpPr>
            <a:spLocks noGrp="1"/>
          </p:cNvSpPr>
          <p:nvPr>
            <p:ph type="sldNum" sz="quarter" idx="12"/>
          </p:nvPr>
        </p:nvSpPr>
        <p:spPr/>
        <p:txBody>
          <a:bodyPr/>
          <a:lstStyle>
            <a:lvl1pPr>
              <a:defRPr/>
            </a:lvl1pPr>
          </a:lstStyle>
          <a:p>
            <a:pPr>
              <a:defRPr/>
            </a:pPr>
            <a:fld id="{D414485F-6BCE-4416-895D-20A823618378}" type="slidenum">
              <a:rPr lang="sv-SE"/>
              <a:pPr>
                <a:defRPr/>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9"/>
          <p:cNvSpPr>
            <a:spLocks noGrp="1"/>
          </p:cNvSpPr>
          <p:nvPr>
            <p:ph type="dt" sz="half" idx="10"/>
          </p:nvPr>
        </p:nvSpPr>
        <p:spPr/>
        <p:txBody>
          <a:bodyPr/>
          <a:lstStyle>
            <a:lvl1pPr>
              <a:defRPr smtClean="0"/>
            </a:lvl1pPr>
          </a:lstStyle>
          <a:p>
            <a:pPr>
              <a:defRPr/>
            </a:pPr>
            <a:fld id="{9AD86342-A69C-462D-AA12-9D44CFDD70F2}" type="datetime1">
              <a:rPr lang="sv-SE"/>
              <a:pPr>
                <a:defRPr/>
              </a:pPr>
              <a:t>2014-06-11</a:t>
            </a:fld>
            <a:endParaRPr lang="sv-SE" dirty="0"/>
          </a:p>
        </p:txBody>
      </p:sp>
      <p:sp>
        <p:nvSpPr>
          <p:cNvPr id="6" name="Platshållare för sidfot 10"/>
          <p:cNvSpPr>
            <a:spLocks noGrp="1"/>
          </p:cNvSpPr>
          <p:nvPr>
            <p:ph type="ftr" sz="quarter" idx="11"/>
          </p:nvPr>
        </p:nvSpPr>
        <p:spPr/>
        <p:txBody>
          <a:bodyPr/>
          <a:lstStyle>
            <a:lvl1pPr>
              <a:defRPr smtClean="0"/>
            </a:lvl1pPr>
          </a:lstStyle>
          <a:p>
            <a:pPr>
              <a:defRPr/>
            </a:pPr>
            <a:r>
              <a:rPr lang="sv-SE"/>
              <a:t>Sidfot</a:t>
            </a:r>
            <a:endParaRPr lang="sv-SE" dirty="0"/>
          </a:p>
        </p:txBody>
      </p:sp>
      <p:sp>
        <p:nvSpPr>
          <p:cNvPr id="7" name="Platshållare för bildnummer 11"/>
          <p:cNvSpPr>
            <a:spLocks noGrp="1"/>
          </p:cNvSpPr>
          <p:nvPr>
            <p:ph type="sldNum" sz="quarter" idx="12"/>
          </p:nvPr>
        </p:nvSpPr>
        <p:spPr/>
        <p:txBody>
          <a:bodyPr/>
          <a:lstStyle>
            <a:lvl1pPr>
              <a:defRPr/>
            </a:lvl1pPr>
          </a:lstStyle>
          <a:p>
            <a:pPr>
              <a:defRPr/>
            </a:pPr>
            <a:fld id="{E0164B8D-6A5E-4152-B1FD-260644F4BF4E}" type="slidenum">
              <a:rPr lang="sv-SE"/>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67A0CBA1-7DBC-4D63-BAA5-73F060F6C17D}" type="datetime1">
              <a:rPr lang="sv-SE"/>
              <a:pPr>
                <a:defRPr/>
              </a:pPr>
              <a:t>2014-06-11</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45FB4CEB-B4E5-4129-AD80-F4E3FC3360B3}" type="slidenum">
              <a:rPr lang="sv-SE"/>
              <a:pPr>
                <a:defRPr/>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36E38723-3C34-43FD-8CE8-44E63B740299}" type="datetime1">
              <a:rPr lang="sv-SE"/>
              <a:pPr>
                <a:defRPr/>
              </a:pPr>
              <a:t>2014-06-11</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99C79852-7AC7-4EFD-A19A-F82F6A599200}" type="slidenum">
              <a:rPr lang="sv-SE"/>
              <a:pPr>
                <a:defRPr/>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3B65D56A-6602-4BFF-A69C-8EE290C2AAF4}" type="datetime1">
              <a:rPr lang="sv-SE"/>
              <a:pPr>
                <a:defRPr/>
              </a:pPr>
              <a:t>2014-06-11</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DEF7BEFB-73AC-4345-B360-3CE8D543D0B0}" type="slidenum">
              <a:rPr lang="sv-SE"/>
              <a:pPr>
                <a:defRPr/>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822D2075-F4A4-4989-82BA-525198EDEE2A}" type="datetime1">
              <a:rPr lang="sv-SE"/>
              <a:pPr>
                <a:defRPr/>
              </a:pPr>
              <a:t>2014-06-11</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8ABCE842-4D70-47C4-BAC0-B9F3296AB7AB}" type="slidenum">
              <a:rPr lang="sv-SE"/>
              <a:pPr>
                <a:defRPr/>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6" name="Platshållare för datum 3"/>
          <p:cNvSpPr>
            <a:spLocks noGrp="1"/>
          </p:cNvSpPr>
          <p:nvPr>
            <p:ph type="dt" sz="half" idx="11"/>
          </p:nvPr>
        </p:nvSpPr>
        <p:spPr/>
        <p:txBody>
          <a:bodyPr/>
          <a:lstStyle>
            <a:lvl1pPr>
              <a:defRPr smtClean="0"/>
            </a:lvl1pPr>
          </a:lstStyle>
          <a:p>
            <a:pPr>
              <a:defRPr/>
            </a:pPr>
            <a:fld id="{042785D7-AD57-4F46-97E2-A373D9C92F9E}" type="datetime1">
              <a:rPr lang="sv-SE"/>
              <a:pPr>
                <a:defRPr/>
              </a:pPr>
              <a:t>2014-06-11</a:t>
            </a:fld>
            <a:endParaRPr lang="sv-SE" dirty="0"/>
          </a:p>
        </p:txBody>
      </p:sp>
      <p:sp>
        <p:nvSpPr>
          <p:cNvPr id="7" name="Platshållare för sidfot 8"/>
          <p:cNvSpPr>
            <a:spLocks noGrp="1"/>
          </p:cNvSpPr>
          <p:nvPr>
            <p:ph type="ftr" sz="quarter" idx="12"/>
          </p:nvPr>
        </p:nvSpPr>
        <p:spPr/>
        <p:txBody>
          <a:bodyPr/>
          <a:lstStyle>
            <a:lvl1pPr>
              <a:defRPr smtClean="0"/>
            </a:lvl1pPr>
          </a:lstStyle>
          <a:p>
            <a:pPr>
              <a:defRPr/>
            </a:pPr>
            <a:r>
              <a:rPr lang="sv-SE"/>
              <a:t>Sidfot</a:t>
            </a:r>
            <a:endParaRPr lang="sv-SE" dirty="0"/>
          </a:p>
        </p:txBody>
      </p:sp>
      <p:sp>
        <p:nvSpPr>
          <p:cNvPr id="8" name="Platshållare för bildnummer 9"/>
          <p:cNvSpPr>
            <a:spLocks noGrp="1"/>
          </p:cNvSpPr>
          <p:nvPr>
            <p:ph type="sldNum" sz="quarter" idx="13"/>
          </p:nvPr>
        </p:nvSpPr>
        <p:spPr/>
        <p:txBody>
          <a:bodyPr/>
          <a:lstStyle>
            <a:lvl1pPr>
              <a:defRPr/>
            </a:lvl1pPr>
          </a:lstStyle>
          <a:p>
            <a:pPr>
              <a:defRPr/>
            </a:pPr>
            <a:fld id="{71B9B4AF-48C0-4B80-BAA6-D18BD99D8D2E}" type="slidenum">
              <a:rPr lang="sv-SE"/>
              <a:pPr>
                <a:defRPr/>
              </a:pPr>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1"/>
          <p:cNvSpPr>
            <a:spLocks noGrp="1"/>
          </p:cNvSpPr>
          <p:nvPr>
            <p:ph type="dt" sz="half" idx="11"/>
          </p:nvPr>
        </p:nvSpPr>
        <p:spPr/>
        <p:txBody>
          <a:bodyPr/>
          <a:lstStyle>
            <a:lvl1pPr>
              <a:defRPr smtClean="0"/>
            </a:lvl1pPr>
          </a:lstStyle>
          <a:p>
            <a:pPr>
              <a:defRPr/>
            </a:pPr>
            <a:fld id="{93EBC847-26FD-4B6D-894B-890B41DC44E3}" type="datetime1">
              <a:rPr lang="sv-SE"/>
              <a:pPr>
                <a:defRPr/>
              </a:pPr>
              <a:t>2014-06-11</a:t>
            </a:fld>
            <a:endParaRPr lang="sv-SE" dirty="0"/>
          </a:p>
        </p:txBody>
      </p:sp>
      <p:sp>
        <p:nvSpPr>
          <p:cNvPr id="7" name="Platshållare för sidfot 2"/>
          <p:cNvSpPr>
            <a:spLocks noGrp="1"/>
          </p:cNvSpPr>
          <p:nvPr>
            <p:ph type="ftr" sz="quarter" idx="12"/>
          </p:nvPr>
        </p:nvSpPr>
        <p:spPr/>
        <p:txBody>
          <a:bodyPr/>
          <a:lstStyle>
            <a:lvl1pPr>
              <a:defRPr smtClean="0"/>
            </a:lvl1pPr>
          </a:lstStyle>
          <a:p>
            <a:pPr>
              <a:defRPr/>
            </a:pPr>
            <a:r>
              <a:rPr lang="sv-SE"/>
              <a:t>Sidfot</a:t>
            </a:r>
            <a:endParaRPr lang="sv-SE" dirty="0"/>
          </a:p>
        </p:txBody>
      </p:sp>
      <p:sp>
        <p:nvSpPr>
          <p:cNvPr id="8" name="Platshållare för bildnummer 3"/>
          <p:cNvSpPr>
            <a:spLocks noGrp="1"/>
          </p:cNvSpPr>
          <p:nvPr>
            <p:ph type="sldNum" sz="quarter" idx="13"/>
          </p:nvPr>
        </p:nvSpPr>
        <p:spPr/>
        <p:txBody>
          <a:bodyPr/>
          <a:lstStyle>
            <a:lvl1pPr>
              <a:defRPr/>
            </a:lvl1pPr>
          </a:lstStyle>
          <a:p>
            <a:pPr>
              <a:defRPr/>
            </a:pPr>
            <a:fld id="{3630D0BA-7522-4477-B6BF-4FE79A0FA534}" type="slidenum">
              <a:rPr lang="sv-SE"/>
              <a:pPr>
                <a:defRPr/>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fld id="{2E8DD547-FE02-4136-8FE2-EDAD857DE714}" type="datetime1">
              <a:rPr lang="sv-SE"/>
              <a:pPr>
                <a:defRPr/>
              </a:pPr>
              <a:t>2014-06-11</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ea typeface="+mn-ea"/>
                <a:cs typeface="+mn-cs"/>
              </a:defRPr>
            </a:lvl1pPr>
          </a:lstStyle>
          <a:p>
            <a:pPr>
              <a:defRPr/>
            </a:pPr>
            <a:fld id="{B2F0152E-4B9B-4733-9EAC-8DB8BF44F953}" type="slidenum">
              <a:rPr lang="sv-SE"/>
              <a:pPr>
                <a:defRPr/>
              </a:pPr>
              <a:t>‹#›</a:t>
            </a:fld>
            <a:endParaRPr lang="sv-SE"/>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ftr="0" dt="0"/>
  <p:txStyles>
    <p:titleStyle>
      <a:lvl1pPr algn="ctr" defTabSz="457200" rtl="0" fontAlgn="base">
        <a:spcBef>
          <a:spcPct val="0"/>
        </a:spcBef>
        <a:spcAft>
          <a:spcPct val="0"/>
        </a:spcAft>
        <a:defRPr sz="4400" kern="1200">
          <a:solidFill>
            <a:schemeClr val="tx1"/>
          </a:solidFill>
          <a:latin typeface="Georgia"/>
          <a:ea typeface="ＭＳ Ｐゴシック" charset="0"/>
          <a:cs typeface="Georgia"/>
        </a:defRPr>
      </a:lvl1pPr>
      <a:lvl2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2pPr>
      <a:lvl3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3pPr>
      <a:lvl4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4pPr>
      <a:lvl5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a.dalbark@linkoping.se"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hyperlink" Target="http://www.linkoping.se/Om-kommunen/Stadsarkivet/Arkivinformation-till-offentlig%20f&#246;rvaltning"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latshållare för datum 3"/>
          <p:cNvSpPr>
            <a:spLocks noGrp="1"/>
          </p:cNvSpPr>
          <p:nvPr>
            <p:ph type="dt" sz="quarter" idx="10"/>
          </p:nvPr>
        </p:nvSpPr>
        <p:spPr>
          <a:noFill/>
        </p:spPr>
        <p:txBody>
          <a:bodyPr/>
          <a:lstStyle/>
          <a:p>
            <a:fld id="{80674E6A-8C96-44F3-921D-A2924634F2C6}" type="datetime1">
              <a:rPr lang="sv-SE" smtClean="0">
                <a:latin typeface="Arial" pitchFamily="34" charset="0"/>
              </a:rPr>
              <a:pPr/>
              <a:t>2014-06-11</a:t>
            </a:fld>
            <a:endParaRPr lang="sv-SE" smtClean="0">
              <a:latin typeface="Arial" pitchFamily="34" charset="0"/>
            </a:endParaRPr>
          </a:p>
        </p:txBody>
      </p:sp>
      <p:sp>
        <p:nvSpPr>
          <p:cNvPr id="2051"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2052" name="Platshållare för bildnummer 5"/>
          <p:cNvSpPr>
            <a:spLocks noGrp="1"/>
          </p:cNvSpPr>
          <p:nvPr>
            <p:ph type="sldNum" sz="quarter" idx="12"/>
          </p:nvPr>
        </p:nvSpPr>
        <p:spPr>
          <a:noFill/>
        </p:spPr>
        <p:txBody>
          <a:bodyPr/>
          <a:lstStyle/>
          <a:p>
            <a:fld id="{B06CD427-5F9A-49DB-97A0-8DC6566078E8}" type="slidenum">
              <a:rPr lang="sv-SE" smtClean="0">
                <a:latin typeface="Arial" pitchFamily="34" charset="0"/>
              </a:rPr>
              <a:pPr/>
              <a:t>1</a:t>
            </a:fld>
            <a:endParaRPr lang="sv-SE" smtClean="0">
              <a:latin typeface="Arial" pitchFamily="34" charset="0"/>
            </a:endParaRPr>
          </a:p>
        </p:txBody>
      </p:sp>
      <p:sp>
        <p:nvSpPr>
          <p:cNvPr id="2053" name="Underrubrik 6"/>
          <p:cNvSpPr>
            <a:spLocks noGrp="1"/>
          </p:cNvSpPr>
          <p:nvPr>
            <p:ph type="subTitle" idx="1"/>
          </p:nvPr>
        </p:nvSpPr>
        <p:spPr>
          <a:xfrm>
            <a:off x="685800" y="2060848"/>
            <a:ext cx="7772400" cy="3958952"/>
          </a:xfrm>
        </p:spPr>
        <p:txBody>
          <a:bodyPr/>
          <a:lstStyle/>
          <a:p>
            <a:r>
              <a:rPr lang="sv-SE" dirty="0" smtClean="0">
                <a:latin typeface="Arial" pitchFamily="34" charset="0"/>
              </a:rPr>
              <a:t>Utbildningsmaterial </a:t>
            </a:r>
            <a:r>
              <a:rPr lang="sv-SE" dirty="0" smtClean="0">
                <a:latin typeface="Arial" pitchFamily="34" charset="0"/>
              </a:rPr>
              <a:t>för kommunala bolag</a:t>
            </a:r>
            <a:endParaRPr lang="sv-SE" dirty="0" smtClean="0">
              <a:latin typeface="Arial" pitchFamily="34" charset="0"/>
            </a:endParaRPr>
          </a:p>
          <a:p>
            <a:endParaRPr lang="sv-SE" dirty="0" smtClean="0">
              <a:latin typeface="Arial" pitchFamily="34" charset="0"/>
            </a:endParaRPr>
          </a:p>
          <a:p>
            <a:r>
              <a:rPr lang="sv-SE" dirty="0" smtClean="0">
                <a:latin typeface="Arial" pitchFamily="34" charset="0"/>
              </a:rPr>
              <a:t>Våren 2014</a:t>
            </a:r>
            <a:endParaRPr lang="sv-SE" dirty="0" smtClean="0">
              <a:latin typeface="Arial" pitchFamily="34" charset="0"/>
            </a:endParaRPr>
          </a:p>
          <a:p>
            <a:endParaRPr lang="sv-SE" dirty="0" smtClean="0">
              <a:latin typeface="Arial" pitchFamily="34" charset="0"/>
            </a:endParaRPr>
          </a:p>
          <a:p>
            <a:endParaRPr lang="sv-SE" dirty="0" smtClean="0">
              <a:latin typeface="Arial" pitchFamily="34" charset="0"/>
            </a:endParaRPr>
          </a:p>
          <a:p>
            <a:endParaRPr lang="sv-SE" dirty="0" smtClean="0">
              <a:latin typeface="Arial" pitchFamily="34" charset="0"/>
            </a:endParaRPr>
          </a:p>
          <a:p>
            <a:r>
              <a:rPr lang="sv-SE" dirty="0" smtClean="0">
                <a:latin typeface="Georgia" pitchFamily="18" charset="0"/>
              </a:rPr>
              <a:t>Kommunarkivarie Maria Dalbark</a:t>
            </a:r>
          </a:p>
          <a:p>
            <a:r>
              <a:rPr lang="sv-SE" dirty="0" err="1" smtClean="0">
                <a:latin typeface="Georgia" pitchFamily="18" charset="0"/>
                <a:hlinkClick r:id="rId3"/>
              </a:rPr>
              <a:t>maria.dalbark@linkoping.se</a:t>
            </a:r>
            <a:endParaRPr lang="sv-SE" dirty="0" smtClean="0">
              <a:latin typeface="Georgia" pitchFamily="18" charset="0"/>
            </a:endParaRPr>
          </a:p>
          <a:p>
            <a:r>
              <a:rPr lang="sv-SE" dirty="0" smtClean="0">
                <a:latin typeface="Georgia" pitchFamily="18" charset="0"/>
              </a:rPr>
              <a:t>Tel. 013-26 30 22</a:t>
            </a:r>
          </a:p>
          <a:p>
            <a:endParaRPr lang="sv-SE" dirty="0" smtClean="0">
              <a:latin typeface="Arial" pitchFamily="34" charset="0"/>
            </a:endParaRPr>
          </a:p>
        </p:txBody>
      </p:sp>
      <p:sp>
        <p:nvSpPr>
          <p:cNvPr id="2054" name="Rubrik 7"/>
          <p:cNvSpPr>
            <a:spLocks noGrp="1"/>
          </p:cNvSpPr>
          <p:nvPr>
            <p:ph type="ctrTitle"/>
          </p:nvPr>
        </p:nvSpPr>
        <p:spPr/>
        <p:txBody>
          <a:bodyPr/>
          <a:lstStyle/>
          <a:p>
            <a:r>
              <a:rPr lang="sv-SE" sz="3600" dirty="0" smtClean="0"/>
              <a:t>Arkivutbildning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datum 3"/>
          <p:cNvSpPr>
            <a:spLocks noGrp="1"/>
          </p:cNvSpPr>
          <p:nvPr>
            <p:ph type="dt" sz="quarter" idx="10"/>
          </p:nvPr>
        </p:nvSpPr>
        <p:spPr>
          <a:noFill/>
        </p:spPr>
        <p:txBody>
          <a:bodyPr/>
          <a:lstStyle/>
          <a:p>
            <a:fld id="{C58D60BC-C5C2-4202-81E2-2C725F1266BA}" type="datetime1">
              <a:rPr lang="sv-SE" smtClean="0">
                <a:latin typeface="Arial" pitchFamily="34" charset="0"/>
              </a:rPr>
              <a:pPr/>
              <a:t>2014-06-11</a:t>
            </a:fld>
            <a:endParaRPr lang="sv-SE" smtClean="0">
              <a:latin typeface="Arial" pitchFamily="34" charset="0"/>
            </a:endParaRPr>
          </a:p>
        </p:txBody>
      </p:sp>
      <p:sp>
        <p:nvSpPr>
          <p:cNvPr id="12291"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12292" name="Platshållare för bildnummer 5"/>
          <p:cNvSpPr>
            <a:spLocks noGrp="1"/>
          </p:cNvSpPr>
          <p:nvPr>
            <p:ph type="sldNum" sz="quarter" idx="12"/>
          </p:nvPr>
        </p:nvSpPr>
        <p:spPr>
          <a:noFill/>
        </p:spPr>
        <p:txBody>
          <a:bodyPr/>
          <a:lstStyle/>
          <a:p>
            <a:fld id="{1D259730-FFB8-451E-9030-129051621799}" type="slidenum">
              <a:rPr lang="sv-SE" smtClean="0">
                <a:latin typeface="Arial" pitchFamily="34" charset="0"/>
              </a:rPr>
              <a:pPr/>
              <a:t>10</a:t>
            </a:fld>
            <a:endParaRPr lang="sv-SE" smtClean="0">
              <a:latin typeface="Arial" pitchFamily="34" charset="0"/>
            </a:endParaRPr>
          </a:p>
        </p:txBody>
      </p:sp>
      <p:sp>
        <p:nvSpPr>
          <p:cNvPr id="12293" name="Underrubrik 6"/>
          <p:cNvSpPr>
            <a:spLocks noGrp="1"/>
          </p:cNvSpPr>
          <p:nvPr>
            <p:ph type="subTitle" idx="1"/>
          </p:nvPr>
        </p:nvSpPr>
        <p:spPr>
          <a:xfrm>
            <a:off x="467544" y="908721"/>
            <a:ext cx="3744416" cy="1080120"/>
          </a:xfrm>
        </p:spPr>
        <p:txBody>
          <a:bodyPr/>
          <a:lstStyle/>
          <a:p>
            <a:r>
              <a:rPr lang="sv-SE" dirty="0" smtClean="0">
                <a:latin typeface="Arial" pitchFamily="34" charset="0"/>
              </a:rPr>
              <a:t>Tips! Skriv på innan du fäller upp boxen eller ta stöd av en annan box</a:t>
            </a:r>
          </a:p>
        </p:txBody>
      </p:sp>
      <p:sp>
        <p:nvSpPr>
          <p:cNvPr id="12294" name="Rubrik 7"/>
          <p:cNvSpPr>
            <a:spLocks noGrp="1"/>
          </p:cNvSpPr>
          <p:nvPr>
            <p:ph type="ctrTitle"/>
          </p:nvPr>
        </p:nvSpPr>
        <p:spPr>
          <a:xfrm>
            <a:off x="428625" y="332656"/>
            <a:ext cx="7772400" cy="576064"/>
          </a:xfrm>
        </p:spPr>
        <p:txBody>
          <a:bodyPr/>
          <a:lstStyle/>
          <a:p>
            <a:r>
              <a:rPr lang="sv-SE" sz="3600" dirty="0" smtClean="0"/>
              <a:t>Så skriver man på arkivboxen</a:t>
            </a:r>
          </a:p>
        </p:txBody>
      </p:sp>
      <p:pic>
        <p:nvPicPr>
          <p:cNvPr id="12295" name="Bildobjekt 8" descr="text på box MOS.JPG"/>
          <p:cNvPicPr>
            <a:picLocks noChangeAspect="1"/>
          </p:cNvPicPr>
          <p:nvPr/>
        </p:nvPicPr>
        <p:blipFill>
          <a:blip r:embed="rId2"/>
          <a:srcRect/>
          <a:stretch>
            <a:fillRect/>
          </a:stretch>
        </p:blipFill>
        <p:spPr bwMode="auto">
          <a:xfrm>
            <a:off x="428625" y="2071688"/>
            <a:ext cx="4381500" cy="3286125"/>
          </a:xfrm>
          <a:prstGeom prst="rect">
            <a:avLst/>
          </a:prstGeom>
          <a:noFill/>
          <a:ln w="9525">
            <a:noFill/>
            <a:miter lim="800000"/>
            <a:headEnd/>
            <a:tailEnd/>
          </a:ln>
        </p:spPr>
      </p:pic>
      <p:cxnSp>
        <p:nvCxnSpPr>
          <p:cNvPr id="11" name="Rak pil 10"/>
          <p:cNvCxnSpPr/>
          <p:nvPr/>
        </p:nvCxnSpPr>
        <p:spPr>
          <a:xfrm rot="10800000">
            <a:off x="2643188" y="4929188"/>
            <a:ext cx="2714625"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Underrubrik 6"/>
          <p:cNvSpPr txBox="1">
            <a:spLocks/>
          </p:cNvSpPr>
          <p:nvPr/>
        </p:nvSpPr>
        <p:spPr>
          <a:xfrm>
            <a:off x="5510213" y="1652588"/>
            <a:ext cx="3071812" cy="4714875"/>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Skriv med blyertspenna</a:t>
            </a:r>
            <a:b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b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på den nedre delen av arkivboxen</a:t>
            </a:r>
            <a:b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b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 Kontor/verksamhet</a:t>
            </a:r>
          </a:p>
          <a:p>
            <a:pPr marL="0" marR="0" lvl="0" indent="0" algn="l" defTabSz="457200" rtl="0" eaLnBrk="1" fontAlgn="base" latinLnBrk="0" hangingPunct="1">
              <a:lnSpc>
                <a:spcPct val="100000"/>
              </a:lnSpc>
              <a:spcBef>
                <a:spcPct val="20000"/>
              </a:spcBef>
              <a:spcAft>
                <a:spcPct val="0"/>
              </a:spcAft>
              <a:buClrTx/>
              <a:buSzTx/>
              <a:buFontTx/>
              <a:buChar char="-"/>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 Ämnesområde</a:t>
            </a:r>
          </a:p>
          <a:p>
            <a:pPr marL="0" marR="0" lvl="0" indent="0" algn="l" defTabSz="457200" rtl="0" eaLnBrk="1" fontAlgn="base" latinLnBrk="0" hangingPunct="1">
              <a:lnSpc>
                <a:spcPct val="100000"/>
              </a:lnSpc>
              <a:spcBef>
                <a:spcPct val="20000"/>
              </a:spcBef>
              <a:spcAft>
                <a:spcPct val="0"/>
              </a:spcAft>
              <a:buClrTx/>
              <a:buSzTx/>
              <a:buFontTx/>
              <a:buChar char="-"/>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 Årtal</a:t>
            </a:r>
          </a:p>
          <a:p>
            <a:pPr marL="0" marR="0" lvl="0" indent="0" algn="l" defTabSz="457200" rtl="0" eaLnBrk="1" fontAlgn="base" latinLnBrk="0" hangingPunct="1">
              <a:lnSpc>
                <a:spcPct val="100000"/>
              </a:lnSpc>
              <a:spcBef>
                <a:spcPct val="20000"/>
              </a:spcBef>
              <a:spcAft>
                <a:spcPct val="0"/>
              </a:spcAft>
              <a:buClrTx/>
              <a:buSzTx/>
              <a:buFontTx/>
              <a:buChar char="-"/>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 Dnr</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endParaRP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Stadsarkivet ansvarar för att förteckna och etikettera!</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Plats för seriesignum ovanför strecket – skrivs dit av Stadsarkivet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datum 3"/>
          <p:cNvSpPr>
            <a:spLocks noGrp="1"/>
          </p:cNvSpPr>
          <p:nvPr>
            <p:ph type="dt" sz="quarter" idx="10"/>
          </p:nvPr>
        </p:nvSpPr>
        <p:spPr>
          <a:noFill/>
        </p:spPr>
        <p:txBody>
          <a:bodyPr/>
          <a:lstStyle/>
          <a:p>
            <a:fld id="{DCA0A380-6039-4542-A1E0-6D60A25F6838}" type="datetime1">
              <a:rPr lang="sv-SE" smtClean="0">
                <a:latin typeface="Arial" pitchFamily="34" charset="0"/>
              </a:rPr>
              <a:pPr/>
              <a:t>2014-06-11</a:t>
            </a:fld>
            <a:endParaRPr lang="sv-SE" smtClean="0">
              <a:latin typeface="Arial" pitchFamily="34" charset="0"/>
            </a:endParaRPr>
          </a:p>
        </p:txBody>
      </p:sp>
      <p:sp>
        <p:nvSpPr>
          <p:cNvPr id="8195"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8196" name="Platshållare för bildnummer 5"/>
          <p:cNvSpPr>
            <a:spLocks noGrp="1"/>
          </p:cNvSpPr>
          <p:nvPr>
            <p:ph type="sldNum" sz="quarter" idx="12"/>
          </p:nvPr>
        </p:nvSpPr>
        <p:spPr>
          <a:noFill/>
        </p:spPr>
        <p:txBody>
          <a:bodyPr/>
          <a:lstStyle/>
          <a:p>
            <a:fld id="{B0C7C20C-CEA6-4A8A-BDF5-4AF5D1D297D9}" type="slidenum">
              <a:rPr lang="sv-SE" smtClean="0">
                <a:latin typeface="Arial" pitchFamily="34" charset="0"/>
              </a:rPr>
              <a:pPr/>
              <a:t>11</a:t>
            </a:fld>
            <a:endParaRPr lang="sv-SE" smtClean="0">
              <a:latin typeface="Arial" pitchFamily="34" charset="0"/>
            </a:endParaRPr>
          </a:p>
        </p:txBody>
      </p:sp>
      <p:sp>
        <p:nvSpPr>
          <p:cNvPr id="8197" name="Rubrik 7"/>
          <p:cNvSpPr>
            <a:spLocks noGrp="1"/>
          </p:cNvSpPr>
          <p:nvPr>
            <p:ph type="ctrTitle"/>
          </p:nvPr>
        </p:nvSpPr>
        <p:spPr>
          <a:xfrm>
            <a:off x="685800" y="260648"/>
            <a:ext cx="7772400" cy="1143000"/>
          </a:xfrm>
        </p:spPr>
        <p:txBody>
          <a:bodyPr/>
          <a:lstStyle/>
          <a:p>
            <a:r>
              <a:rPr lang="sv-SE" sz="3600" dirty="0" smtClean="0"/>
              <a:t>Rensa bort från handlingar </a:t>
            </a:r>
            <a:br>
              <a:rPr lang="sv-SE" sz="3600" dirty="0" smtClean="0"/>
            </a:br>
            <a:r>
              <a:rPr lang="sv-SE" sz="3600" dirty="0" smtClean="0"/>
              <a:t>som ska bevaras</a:t>
            </a:r>
          </a:p>
        </p:txBody>
      </p:sp>
      <p:pic>
        <p:nvPicPr>
          <p:cNvPr id="8198" name="Picture 2" descr="I:\Digitala bilder\Dokument\Mia\Arkiv\Fo 2004-0338 MADA plastmappar\Plastmappar 2.jpg"/>
          <p:cNvPicPr>
            <a:picLocks noChangeAspect="1" noChangeArrowheads="1"/>
          </p:cNvPicPr>
          <p:nvPr/>
        </p:nvPicPr>
        <p:blipFill>
          <a:blip r:embed="rId2"/>
          <a:srcRect/>
          <a:stretch>
            <a:fillRect/>
          </a:stretch>
        </p:blipFill>
        <p:spPr bwMode="auto">
          <a:xfrm>
            <a:off x="714375" y="1772816"/>
            <a:ext cx="6929438" cy="4097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datum 3"/>
          <p:cNvSpPr>
            <a:spLocks noGrp="1"/>
          </p:cNvSpPr>
          <p:nvPr>
            <p:ph type="dt" sz="quarter" idx="10"/>
          </p:nvPr>
        </p:nvSpPr>
        <p:spPr>
          <a:noFill/>
        </p:spPr>
        <p:txBody>
          <a:bodyPr/>
          <a:lstStyle/>
          <a:p>
            <a:fld id="{F6564F11-093B-4138-80D1-9386EBFE6E3A}" type="datetime1">
              <a:rPr lang="sv-SE" smtClean="0">
                <a:latin typeface="Arial" pitchFamily="34" charset="0"/>
              </a:rPr>
              <a:pPr/>
              <a:t>2014-06-11</a:t>
            </a:fld>
            <a:endParaRPr lang="sv-SE" smtClean="0">
              <a:latin typeface="Arial" pitchFamily="34" charset="0"/>
            </a:endParaRPr>
          </a:p>
        </p:txBody>
      </p:sp>
      <p:sp>
        <p:nvSpPr>
          <p:cNvPr id="13315"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13316" name="Platshållare för bildnummer 5"/>
          <p:cNvSpPr>
            <a:spLocks noGrp="1"/>
          </p:cNvSpPr>
          <p:nvPr>
            <p:ph type="sldNum" sz="quarter" idx="12"/>
          </p:nvPr>
        </p:nvSpPr>
        <p:spPr>
          <a:noFill/>
        </p:spPr>
        <p:txBody>
          <a:bodyPr/>
          <a:lstStyle/>
          <a:p>
            <a:fld id="{FCDA7BA7-2F55-41B6-A44C-1A7EE0EDAA05}" type="slidenum">
              <a:rPr lang="sv-SE" smtClean="0">
                <a:latin typeface="Arial" pitchFamily="34" charset="0"/>
              </a:rPr>
              <a:pPr/>
              <a:t>12</a:t>
            </a:fld>
            <a:endParaRPr lang="sv-SE" smtClean="0">
              <a:latin typeface="Arial" pitchFamily="34" charset="0"/>
            </a:endParaRPr>
          </a:p>
        </p:txBody>
      </p:sp>
      <p:sp>
        <p:nvSpPr>
          <p:cNvPr id="13318" name="Rubrik 7"/>
          <p:cNvSpPr>
            <a:spLocks noGrp="1"/>
          </p:cNvSpPr>
          <p:nvPr>
            <p:ph type="ctrTitle"/>
          </p:nvPr>
        </p:nvSpPr>
        <p:spPr>
          <a:xfrm>
            <a:off x="685800" y="44624"/>
            <a:ext cx="7772400" cy="1143000"/>
          </a:xfrm>
        </p:spPr>
        <p:txBody>
          <a:bodyPr/>
          <a:lstStyle/>
          <a:p>
            <a:r>
              <a:rPr lang="sv-SE" sz="3600" dirty="0" smtClean="0"/>
              <a:t>Använd dokumenthanteringsplanen som stöd</a:t>
            </a:r>
          </a:p>
        </p:txBody>
      </p:sp>
      <p:pic>
        <p:nvPicPr>
          <p:cNvPr id="2" name="Picture 2"/>
          <p:cNvPicPr>
            <a:picLocks noChangeAspect="1" noChangeArrowheads="1"/>
          </p:cNvPicPr>
          <p:nvPr/>
        </p:nvPicPr>
        <p:blipFill>
          <a:blip r:embed="rId2"/>
          <a:srcRect l="21262" t="15400" r="20857" b="16800"/>
          <a:stretch>
            <a:fillRect/>
          </a:stretch>
        </p:blipFill>
        <p:spPr bwMode="auto">
          <a:xfrm>
            <a:off x="755576" y="1355355"/>
            <a:ext cx="8064896" cy="5314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datum 3"/>
          <p:cNvSpPr>
            <a:spLocks noGrp="1"/>
          </p:cNvSpPr>
          <p:nvPr>
            <p:ph type="dt" sz="quarter" idx="10"/>
          </p:nvPr>
        </p:nvSpPr>
        <p:spPr>
          <a:noFill/>
        </p:spPr>
        <p:txBody>
          <a:bodyPr/>
          <a:lstStyle/>
          <a:p>
            <a:fld id="{F6564F11-093B-4138-80D1-9386EBFE6E3A}" type="datetime1">
              <a:rPr lang="sv-SE" smtClean="0">
                <a:latin typeface="Arial" pitchFamily="34" charset="0"/>
              </a:rPr>
              <a:pPr/>
              <a:t>2014-06-11</a:t>
            </a:fld>
            <a:endParaRPr lang="sv-SE" smtClean="0">
              <a:latin typeface="Arial" pitchFamily="34" charset="0"/>
            </a:endParaRPr>
          </a:p>
        </p:txBody>
      </p:sp>
      <p:sp>
        <p:nvSpPr>
          <p:cNvPr id="13315"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13316" name="Platshållare för bildnummer 5"/>
          <p:cNvSpPr>
            <a:spLocks noGrp="1"/>
          </p:cNvSpPr>
          <p:nvPr>
            <p:ph type="sldNum" sz="quarter" idx="12"/>
          </p:nvPr>
        </p:nvSpPr>
        <p:spPr>
          <a:noFill/>
        </p:spPr>
        <p:txBody>
          <a:bodyPr/>
          <a:lstStyle/>
          <a:p>
            <a:fld id="{FCDA7BA7-2F55-41B6-A44C-1A7EE0EDAA05}" type="slidenum">
              <a:rPr lang="sv-SE" smtClean="0">
                <a:latin typeface="Arial" pitchFamily="34" charset="0"/>
              </a:rPr>
              <a:pPr/>
              <a:t>13</a:t>
            </a:fld>
            <a:endParaRPr lang="sv-SE" smtClean="0">
              <a:latin typeface="Arial" pitchFamily="34" charset="0"/>
            </a:endParaRPr>
          </a:p>
        </p:txBody>
      </p:sp>
      <p:sp>
        <p:nvSpPr>
          <p:cNvPr id="13317" name="Underrubrik 6"/>
          <p:cNvSpPr>
            <a:spLocks noGrp="1"/>
          </p:cNvSpPr>
          <p:nvPr>
            <p:ph type="subTitle" idx="1"/>
          </p:nvPr>
        </p:nvSpPr>
        <p:spPr>
          <a:xfrm>
            <a:off x="214313" y="4077072"/>
            <a:ext cx="3143250" cy="1738461"/>
          </a:xfrm>
        </p:spPr>
        <p:txBody>
          <a:bodyPr/>
          <a:lstStyle/>
          <a:p>
            <a:r>
              <a:rPr lang="sv-SE" dirty="0" smtClean="0">
                <a:latin typeface="Arial" pitchFamily="34" charset="0"/>
              </a:rPr>
              <a:t>Innehållsregister</a:t>
            </a:r>
            <a:br>
              <a:rPr lang="sv-SE" dirty="0" smtClean="0">
                <a:latin typeface="Arial" pitchFamily="34" charset="0"/>
              </a:rPr>
            </a:br>
            <a:r>
              <a:rPr lang="sv-SE" dirty="0" smtClean="0">
                <a:latin typeface="Arial" pitchFamily="34" charset="0"/>
              </a:rPr>
              <a:t>med ämnesord </a:t>
            </a:r>
            <a:br>
              <a:rPr lang="sv-SE" dirty="0" smtClean="0">
                <a:latin typeface="Arial" pitchFamily="34" charset="0"/>
              </a:rPr>
            </a:br>
            <a:r>
              <a:rPr lang="sv-SE" dirty="0" smtClean="0">
                <a:latin typeface="Arial" pitchFamily="34" charset="0"/>
              </a:rPr>
              <a:t>och hänvisning till paragraf </a:t>
            </a:r>
            <a:br>
              <a:rPr lang="sv-SE" dirty="0" smtClean="0">
                <a:latin typeface="Arial" pitchFamily="34" charset="0"/>
              </a:rPr>
            </a:br>
            <a:r>
              <a:rPr lang="sv-SE" dirty="0" smtClean="0">
                <a:latin typeface="Arial" pitchFamily="34" charset="0"/>
              </a:rPr>
              <a:t>i början av bandet</a:t>
            </a:r>
          </a:p>
        </p:txBody>
      </p:sp>
      <p:sp>
        <p:nvSpPr>
          <p:cNvPr id="13318" name="Rubrik 7"/>
          <p:cNvSpPr>
            <a:spLocks noGrp="1"/>
          </p:cNvSpPr>
          <p:nvPr>
            <p:ph type="ctrTitle"/>
          </p:nvPr>
        </p:nvSpPr>
        <p:spPr>
          <a:xfrm>
            <a:off x="685800" y="44624"/>
            <a:ext cx="7772400" cy="1143000"/>
          </a:xfrm>
        </p:spPr>
        <p:txBody>
          <a:bodyPr/>
          <a:lstStyle/>
          <a:p>
            <a:r>
              <a:rPr lang="sv-SE" sz="3600" dirty="0" smtClean="0"/>
              <a:t>Styrelseprotokoll ska bindas in</a:t>
            </a:r>
          </a:p>
        </p:txBody>
      </p:sp>
      <p:pic>
        <p:nvPicPr>
          <p:cNvPr id="13319" name="Bildobjekt 6" descr="KS protokoll.JPG"/>
          <p:cNvPicPr>
            <a:picLocks noChangeAspect="1"/>
          </p:cNvPicPr>
          <p:nvPr/>
        </p:nvPicPr>
        <p:blipFill>
          <a:blip r:embed="rId2"/>
          <a:srcRect/>
          <a:stretch>
            <a:fillRect/>
          </a:stretch>
        </p:blipFill>
        <p:spPr bwMode="auto">
          <a:xfrm>
            <a:off x="214313" y="836712"/>
            <a:ext cx="4214812" cy="3160713"/>
          </a:xfrm>
          <a:prstGeom prst="rect">
            <a:avLst/>
          </a:prstGeom>
          <a:noFill/>
          <a:ln w="9525">
            <a:noFill/>
            <a:miter lim="800000"/>
            <a:headEnd/>
            <a:tailEnd/>
          </a:ln>
        </p:spPr>
      </p:pic>
      <p:pic>
        <p:nvPicPr>
          <p:cNvPr id="13320" name="Bildobjekt 7" descr="KS register.JPG"/>
          <p:cNvPicPr>
            <a:picLocks noChangeAspect="1"/>
          </p:cNvPicPr>
          <p:nvPr/>
        </p:nvPicPr>
        <p:blipFill>
          <a:blip r:embed="rId3"/>
          <a:srcRect/>
          <a:stretch>
            <a:fillRect/>
          </a:stretch>
        </p:blipFill>
        <p:spPr bwMode="auto">
          <a:xfrm>
            <a:off x="3786188" y="2071688"/>
            <a:ext cx="51435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datum 3"/>
          <p:cNvSpPr>
            <a:spLocks noGrp="1"/>
          </p:cNvSpPr>
          <p:nvPr>
            <p:ph type="dt" sz="quarter" idx="10"/>
          </p:nvPr>
        </p:nvSpPr>
        <p:spPr>
          <a:noFill/>
        </p:spPr>
        <p:txBody>
          <a:bodyPr/>
          <a:lstStyle/>
          <a:p>
            <a:fld id="{67B2C2B1-747B-462F-A8AB-228F0EA21FEE}" type="datetime1">
              <a:rPr lang="sv-SE" smtClean="0">
                <a:latin typeface="Arial" pitchFamily="34" charset="0"/>
              </a:rPr>
              <a:pPr/>
              <a:t>2014-06-11</a:t>
            </a:fld>
            <a:endParaRPr lang="sv-SE" smtClean="0">
              <a:latin typeface="Arial" pitchFamily="34" charset="0"/>
            </a:endParaRPr>
          </a:p>
        </p:txBody>
      </p:sp>
      <p:sp>
        <p:nvSpPr>
          <p:cNvPr id="15363" name="Platshållare för sidfot 4"/>
          <p:cNvSpPr>
            <a:spLocks noGrp="1"/>
          </p:cNvSpPr>
          <p:nvPr>
            <p:ph type="ftr" sz="quarter" idx="11"/>
          </p:nvPr>
        </p:nvSpPr>
        <p:spPr>
          <a:noFill/>
        </p:spPr>
        <p:txBody>
          <a:bodyPr/>
          <a:lstStyle/>
          <a:p>
            <a:r>
              <a:rPr lang="sv-SE" dirty="0" smtClean="0">
                <a:latin typeface="Arial" pitchFamily="34" charset="0"/>
              </a:rPr>
              <a:t>Arkivutbildning MOS</a:t>
            </a:r>
          </a:p>
        </p:txBody>
      </p:sp>
      <p:sp>
        <p:nvSpPr>
          <p:cNvPr id="15364" name="Platshållare för bildnummer 5"/>
          <p:cNvSpPr>
            <a:spLocks noGrp="1"/>
          </p:cNvSpPr>
          <p:nvPr>
            <p:ph type="sldNum" sz="quarter" idx="12"/>
          </p:nvPr>
        </p:nvSpPr>
        <p:spPr>
          <a:noFill/>
        </p:spPr>
        <p:txBody>
          <a:bodyPr/>
          <a:lstStyle/>
          <a:p>
            <a:fld id="{5FCD400D-EA85-46CE-8E65-24638A441C48}" type="slidenum">
              <a:rPr lang="sv-SE" smtClean="0">
                <a:latin typeface="Arial" pitchFamily="34" charset="0"/>
              </a:rPr>
              <a:pPr/>
              <a:t>14</a:t>
            </a:fld>
            <a:endParaRPr lang="sv-SE" smtClean="0">
              <a:latin typeface="Arial" pitchFamily="34" charset="0"/>
            </a:endParaRPr>
          </a:p>
        </p:txBody>
      </p:sp>
      <p:sp>
        <p:nvSpPr>
          <p:cNvPr id="15365" name="Underrubrik 6"/>
          <p:cNvSpPr>
            <a:spLocks noGrp="1"/>
          </p:cNvSpPr>
          <p:nvPr>
            <p:ph type="subTitle" idx="1"/>
          </p:nvPr>
        </p:nvSpPr>
        <p:spPr>
          <a:xfrm>
            <a:off x="251520" y="5877272"/>
            <a:ext cx="4214242" cy="714375"/>
          </a:xfrm>
        </p:spPr>
        <p:txBody>
          <a:bodyPr/>
          <a:lstStyle/>
          <a:p>
            <a:r>
              <a:rPr lang="sv-SE" dirty="0" smtClean="0">
                <a:latin typeface="Arial" pitchFamily="34" charset="0"/>
              </a:rPr>
              <a:t>Fullständig diarienummerordning </a:t>
            </a:r>
          </a:p>
          <a:p>
            <a:endParaRPr lang="sv-SE" dirty="0" smtClean="0">
              <a:latin typeface="Arial" pitchFamily="34" charset="0"/>
            </a:endParaRPr>
          </a:p>
        </p:txBody>
      </p:sp>
      <p:sp>
        <p:nvSpPr>
          <p:cNvPr id="15366" name="Rubrik 7"/>
          <p:cNvSpPr>
            <a:spLocks noGrp="1"/>
          </p:cNvSpPr>
          <p:nvPr>
            <p:ph type="ctrTitle"/>
          </p:nvPr>
        </p:nvSpPr>
        <p:spPr>
          <a:xfrm>
            <a:off x="251520" y="260648"/>
            <a:ext cx="4536504" cy="1440160"/>
          </a:xfrm>
        </p:spPr>
        <p:txBody>
          <a:bodyPr/>
          <a:lstStyle/>
          <a:p>
            <a:r>
              <a:rPr lang="sv-SE" sz="3600" dirty="0" smtClean="0"/>
              <a:t>Diarium i form </a:t>
            </a:r>
            <a:br>
              <a:rPr lang="sv-SE" sz="3600" dirty="0" smtClean="0"/>
            </a:br>
            <a:r>
              <a:rPr lang="sv-SE" sz="3600" dirty="0" smtClean="0"/>
              <a:t>av två rapporter</a:t>
            </a:r>
          </a:p>
        </p:txBody>
      </p:sp>
      <p:sp>
        <p:nvSpPr>
          <p:cNvPr id="15367" name="textruta 7"/>
          <p:cNvSpPr txBox="1">
            <a:spLocks noChangeArrowheads="1"/>
          </p:cNvSpPr>
          <p:nvPr/>
        </p:nvSpPr>
        <p:spPr bwMode="auto">
          <a:xfrm>
            <a:off x="6732241" y="5857875"/>
            <a:ext cx="2520279" cy="677108"/>
          </a:xfrm>
          <a:prstGeom prst="rect">
            <a:avLst/>
          </a:prstGeom>
          <a:noFill/>
          <a:ln w="9525">
            <a:noFill/>
            <a:miter lim="800000"/>
            <a:headEnd/>
            <a:tailEnd/>
          </a:ln>
        </p:spPr>
        <p:txBody>
          <a:bodyPr wrap="square">
            <a:spAutoFit/>
          </a:bodyPr>
          <a:lstStyle/>
          <a:p>
            <a:r>
              <a:rPr lang="sv-SE" sz="2000" dirty="0"/>
              <a:t>Diarieplanordning</a:t>
            </a:r>
          </a:p>
          <a:p>
            <a:endParaRPr lang="sv-SE" dirty="0"/>
          </a:p>
        </p:txBody>
      </p:sp>
      <p:pic>
        <p:nvPicPr>
          <p:cNvPr id="15368" name="Bildobjekt 7" descr="KS diarium.JPG"/>
          <p:cNvPicPr>
            <a:picLocks noChangeAspect="1"/>
          </p:cNvPicPr>
          <p:nvPr/>
        </p:nvPicPr>
        <p:blipFill>
          <a:blip r:embed="rId2"/>
          <a:srcRect/>
          <a:stretch>
            <a:fillRect/>
          </a:stretch>
        </p:blipFill>
        <p:spPr bwMode="auto">
          <a:xfrm>
            <a:off x="5715000" y="285750"/>
            <a:ext cx="3214688" cy="2411413"/>
          </a:xfrm>
          <a:prstGeom prst="rect">
            <a:avLst/>
          </a:prstGeom>
          <a:noFill/>
          <a:ln w="9525">
            <a:noFill/>
            <a:miter lim="800000"/>
            <a:headEnd/>
            <a:tailEnd/>
          </a:ln>
        </p:spPr>
      </p:pic>
      <p:pic>
        <p:nvPicPr>
          <p:cNvPr id="15369" name="Bildobjekt 8" descr="KS diarieplan.JPG"/>
          <p:cNvPicPr>
            <a:picLocks noChangeAspect="1"/>
          </p:cNvPicPr>
          <p:nvPr/>
        </p:nvPicPr>
        <p:blipFill>
          <a:blip r:embed="rId3"/>
          <a:srcRect/>
          <a:stretch>
            <a:fillRect/>
          </a:stretch>
        </p:blipFill>
        <p:spPr bwMode="auto">
          <a:xfrm>
            <a:off x="4714875" y="2714625"/>
            <a:ext cx="4214813" cy="3160713"/>
          </a:xfrm>
          <a:prstGeom prst="rect">
            <a:avLst/>
          </a:prstGeom>
          <a:noFill/>
          <a:ln w="9525">
            <a:noFill/>
            <a:miter lim="800000"/>
            <a:headEnd/>
            <a:tailEnd/>
          </a:ln>
        </p:spPr>
      </p:pic>
      <p:pic>
        <p:nvPicPr>
          <p:cNvPr id="15370" name="Bildobjekt 9" descr="KS dnrordning.JPG"/>
          <p:cNvPicPr>
            <a:picLocks noChangeAspect="1"/>
          </p:cNvPicPr>
          <p:nvPr/>
        </p:nvPicPr>
        <p:blipFill>
          <a:blip r:embed="rId4"/>
          <a:srcRect/>
          <a:stretch>
            <a:fillRect/>
          </a:stretch>
        </p:blipFill>
        <p:spPr bwMode="auto">
          <a:xfrm>
            <a:off x="285750" y="2714625"/>
            <a:ext cx="4214813" cy="3160713"/>
          </a:xfrm>
          <a:prstGeom prst="rect">
            <a:avLst/>
          </a:prstGeom>
          <a:noFill/>
          <a:ln w="9525">
            <a:noFill/>
            <a:miter lim="800000"/>
            <a:headEnd/>
            <a:tailEnd/>
          </a:ln>
        </p:spPr>
      </p:pic>
      <p:cxnSp>
        <p:nvCxnSpPr>
          <p:cNvPr id="12" name="Rak 11"/>
          <p:cNvCxnSpPr/>
          <p:nvPr/>
        </p:nvCxnSpPr>
        <p:spPr>
          <a:xfrm rot="10800000" flipV="1">
            <a:off x="2428875" y="2357438"/>
            <a:ext cx="4429125" cy="785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rot="10800000" flipV="1">
            <a:off x="6786563" y="2357438"/>
            <a:ext cx="1428750" cy="8572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datum 3"/>
          <p:cNvSpPr>
            <a:spLocks noGrp="1"/>
          </p:cNvSpPr>
          <p:nvPr>
            <p:ph type="dt" sz="quarter" idx="10"/>
          </p:nvPr>
        </p:nvSpPr>
        <p:spPr>
          <a:noFill/>
        </p:spPr>
        <p:txBody>
          <a:bodyPr/>
          <a:lstStyle/>
          <a:p>
            <a:fld id="{1F0E9847-0AD1-4D12-A692-62C2511B1012}" type="datetime1">
              <a:rPr lang="sv-SE" smtClean="0">
                <a:latin typeface="Arial" pitchFamily="34" charset="0"/>
              </a:rPr>
              <a:pPr/>
              <a:t>2014-06-11</a:t>
            </a:fld>
            <a:endParaRPr lang="sv-SE" smtClean="0">
              <a:latin typeface="Arial" pitchFamily="34" charset="0"/>
            </a:endParaRPr>
          </a:p>
        </p:txBody>
      </p:sp>
      <p:sp>
        <p:nvSpPr>
          <p:cNvPr id="16387"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16388" name="Platshållare för bildnummer 5"/>
          <p:cNvSpPr>
            <a:spLocks noGrp="1"/>
          </p:cNvSpPr>
          <p:nvPr>
            <p:ph type="sldNum" sz="quarter" idx="12"/>
          </p:nvPr>
        </p:nvSpPr>
        <p:spPr>
          <a:noFill/>
        </p:spPr>
        <p:txBody>
          <a:bodyPr/>
          <a:lstStyle/>
          <a:p>
            <a:fld id="{0E266564-A16F-4994-8026-942530DDFEC5}" type="slidenum">
              <a:rPr lang="sv-SE" smtClean="0">
                <a:latin typeface="Arial" pitchFamily="34" charset="0"/>
              </a:rPr>
              <a:pPr/>
              <a:t>15</a:t>
            </a:fld>
            <a:endParaRPr lang="sv-SE" smtClean="0">
              <a:latin typeface="Arial" pitchFamily="34" charset="0"/>
            </a:endParaRPr>
          </a:p>
        </p:txBody>
      </p:sp>
      <p:sp>
        <p:nvSpPr>
          <p:cNvPr id="16389" name="Rubrik 7"/>
          <p:cNvSpPr>
            <a:spLocks noGrp="1"/>
          </p:cNvSpPr>
          <p:nvPr>
            <p:ph type="ctrTitle"/>
          </p:nvPr>
        </p:nvSpPr>
        <p:spPr>
          <a:xfrm>
            <a:off x="685800" y="485800"/>
            <a:ext cx="7772400" cy="1143000"/>
          </a:xfrm>
        </p:spPr>
        <p:txBody>
          <a:bodyPr/>
          <a:lstStyle/>
          <a:p>
            <a:r>
              <a:rPr lang="sv-SE" sz="3600" dirty="0" smtClean="0"/>
              <a:t>Diarieförda handlingar </a:t>
            </a:r>
          </a:p>
        </p:txBody>
      </p:sp>
      <p:pic>
        <p:nvPicPr>
          <p:cNvPr id="16390" name="Bildobjekt 14" descr="ktn diarieförda akter.JPG"/>
          <p:cNvPicPr>
            <a:picLocks noChangeAspect="1"/>
          </p:cNvPicPr>
          <p:nvPr/>
        </p:nvPicPr>
        <p:blipFill>
          <a:blip r:embed="rId2"/>
          <a:srcRect/>
          <a:stretch>
            <a:fillRect/>
          </a:stretch>
        </p:blipFill>
        <p:spPr bwMode="auto">
          <a:xfrm>
            <a:off x="714375" y="2178050"/>
            <a:ext cx="5000625" cy="3751263"/>
          </a:xfrm>
          <a:prstGeom prst="rect">
            <a:avLst/>
          </a:prstGeom>
          <a:noFill/>
          <a:ln w="9525">
            <a:noFill/>
            <a:miter lim="800000"/>
            <a:headEnd/>
            <a:tailEnd/>
          </a:ln>
        </p:spPr>
      </p:pic>
      <p:sp>
        <p:nvSpPr>
          <p:cNvPr id="7" name="textruta 6"/>
          <p:cNvSpPr txBox="1"/>
          <p:nvPr/>
        </p:nvSpPr>
        <p:spPr>
          <a:xfrm>
            <a:off x="5796136" y="5579948"/>
            <a:ext cx="3300904" cy="369332"/>
          </a:xfrm>
          <a:prstGeom prst="rect">
            <a:avLst/>
          </a:prstGeom>
          <a:noFill/>
        </p:spPr>
        <p:txBody>
          <a:bodyPr wrap="none" rtlCol="0">
            <a:spAutoFit/>
          </a:bodyPr>
          <a:lstStyle/>
          <a:p>
            <a:r>
              <a:rPr lang="sv-SE" dirty="0" smtClean="0">
                <a:latin typeface="Arial"/>
                <a:cs typeface="Arial"/>
              </a:rPr>
              <a:t>Läggs i diarienummerordning.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datum 3"/>
          <p:cNvSpPr>
            <a:spLocks noGrp="1"/>
          </p:cNvSpPr>
          <p:nvPr>
            <p:ph type="dt" sz="quarter" idx="10"/>
          </p:nvPr>
        </p:nvSpPr>
        <p:spPr>
          <a:noFill/>
        </p:spPr>
        <p:txBody>
          <a:bodyPr/>
          <a:lstStyle/>
          <a:p>
            <a:fld id="{F207C314-D581-4BA2-BAA6-61F48236EC61}" type="datetime1">
              <a:rPr lang="sv-SE" smtClean="0">
                <a:latin typeface="Arial" pitchFamily="34" charset="0"/>
              </a:rPr>
              <a:pPr/>
              <a:t>2014-06-11</a:t>
            </a:fld>
            <a:endParaRPr lang="sv-SE" smtClean="0">
              <a:latin typeface="Arial" pitchFamily="34" charset="0"/>
            </a:endParaRPr>
          </a:p>
        </p:txBody>
      </p:sp>
      <p:sp>
        <p:nvSpPr>
          <p:cNvPr id="23555"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23556" name="Platshållare för bildnummer 5"/>
          <p:cNvSpPr>
            <a:spLocks noGrp="1"/>
          </p:cNvSpPr>
          <p:nvPr>
            <p:ph type="sldNum" sz="quarter" idx="12"/>
          </p:nvPr>
        </p:nvSpPr>
        <p:spPr>
          <a:noFill/>
        </p:spPr>
        <p:txBody>
          <a:bodyPr/>
          <a:lstStyle/>
          <a:p>
            <a:fld id="{A93F4500-74F0-40C6-9AD2-71EF76C4D68E}" type="slidenum">
              <a:rPr lang="sv-SE" smtClean="0">
                <a:latin typeface="Arial" pitchFamily="34" charset="0"/>
              </a:rPr>
              <a:pPr/>
              <a:t>16</a:t>
            </a:fld>
            <a:endParaRPr lang="sv-SE" smtClean="0">
              <a:latin typeface="Arial" pitchFamily="34" charset="0"/>
            </a:endParaRPr>
          </a:p>
        </p:txBody>
      </p:sp>
      <p:sp>
        <p:nvSpPr>
          <p:cNvPr id="23557" name="Underrubrik 6"/>
          <p:cNvSpPr>
            <a:spLocks noGrp="1"/>
          </p:cNvSpPr>
          <p:nvPr>
            <p:ph type="subTitle" idx="1"/>
          </p:nvPr>
        </p:nvSpPr>
        <p:spPr>
          <a:xfrm>
            <a:off x="214313" y="4643438"/>
            <a:ext cx="4572000" cy="1785937"/>
          </a:xfrm>
        </p:spPr>
        <p:txBody>
          <a:bodyPr/>
          <a:lstStyle/>
          <a:p>
            <a:r>
              <a:rPr lang="sv-SE" smtClean="0">
                <a:latin typeface="Arial" pitchFamily="34" charset="0"/>
              </a:rPr>
              <a:t>Personalakterna sorteras i personnummerordning </a:t>
            </a:r>
            <a:br>
              <a:rPr lang="sv-SE" smtClean="0">
                <a:latin typeface="Arial" pitchFamily="34" charset="0"/>
              </a:rPr>
            </a:br>
            <a:r>
              <a:rPr lang="sv-SE" smtClean="0">
                <a:latin typeface="Arial" pitchFamily="34" charset="0"/>
              </a:rPr>
              <a:t>- äldst överst och yngst underst.</a:t>
            </a:r>
          </a:p>
          <a:p>
            <a:r>
              <a:rPr lang="sv-SE" smtClean="0">
                <a:latin typeface="Arial" pitchFamily="34" charset="0"/>
              </a:rPr>
              <a:t>Samma ordning på personalakts-reversalen.</a:t>
            </a:r>
          </a:p>
          <a:p>
            <a:endParaRPr lang="sv-SE" smtClean="0">
              <a:latin typeface="Arial" pitchFamily="34" charset="0"/>
            </a:endParaRPr>
          </a:p>
          <a:p>
            <a:endParaRPr lang="sv-SE" smtClean="0">
              <a:latin typeface="Arial" pitchFamily="34" charset="0"/>
            </a:endParaRPr>
          </a:p>
        </p:txBody>
      </p:sp>
      <p:sp>
        <p:nvSpPr>
          <p:cNvPr id="23558" name="Rubrik 7"/>
          <p:cNvSpPr>
            <a:spLocks noGrp="1"/>
          </p:cNvSpPr>
          <p:nvPr>
            <p:ph type="ctrTitle"/>
          </p:nvPr>
        </p:nvSpPr>
        <p:spPr>
          <a:xfrm>
            <a:off x="685800" y="188640"/>
            <a:ext cx="7772400" cy="1143000"/>
          </a:xfrm>
        </p:spPr>
        <p:txBody>
          <a:bodyPr/>
          <a:lstStyle/>
          <a:p>
            <a:r>
              <a:rPr lang="sv-SE" sz="3600" dirty="0" smtClean="0"/>
              <a:t>Personalakter</a:t>
            </a:r>
          </a:p>
        </p:txBody>
      </p:sp>
      <p:pic>
        <p:nvPicPr>
          <p:cNvPr id="23559" name="Bildobjekt 6" descr="aktomslag.JPG"/>
          <p:cNvPicPr>
            <a:picLocks noChangeAspect="1"/>
          </p:cNvPicPr>
          <p:nvPr/>
        </p:nvPicPr>
        <p:blipFill>
          <a:blip r:embed="rId2"/>
          <a:srcRect/>
          <a:stretch>
            <a:fillRect/>
          </a:stretch>
        </p:blipFill>
        <p:spPr bwMode="auto">
          <a:xfrm>
            <a:off x="142875" y="928688"/>
            <a:ext cx="4929188" cy="3697287"/>
          </a:xfrm>
          <a:prstGeom prst="rect">
            <a:avLst/>
          </a:prstGeom>
          <a:noFill/>
          <a:ln w="9525">
            <a:noFill/>
            <a:miter lim="800000"/>
            <a:headEnd/>
            <a:tailEnd/>
          </a:ln>
        </p:spPr>
      </p:pic>
      <p:pic>
        <p:nvPicPr>
          <p:cNvPr id="23560" name="Bildobjekt 7" descr="personalakter box.JPG"/>
          <p:cNvPicPr>
            <a:picLocks noChangeAspect="1"/>
          </p:cNvPicPr>
          <p:nvPr/>
        </p:nvPicPr>
        <p:blipFill>
          <a:blip r:embed="rId3"/>
          <a:srcRect/>
          <a:stretch>
            <a:fillRect/>
          </a:stretch>
        </p:blipFill>
        <p:spPr bwMode="auto">
          <a:xfrm>
            <a:off x="5429250" y="2071688"/>
            <a:ext cx="3451225"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datum 3"/>
          <p:cNvSpPr>
            <a:spLocks noGrp="1"/>
          </p:cNvSpPr>
          <p:nvPr>
            <p:ph type="dt" sz="quarter" idx="10"/>
          </p:nvPr>
        </p:nvSpPr>
        <p:spPr>
          <a:noFill/>
        </p:spPr>
        <p:txBody>
          <a:bodyPr/>
          <a:lstStyle/>
          <a:p>
            <a:fld id="{F076AC7C-C58C-42CE-AE76-832472EC08A6}" type="datetime1">
              <a:rPr lang="sv-SE" smtClean="0">
                <a:latin typeface="Arial" pitchFamily="34" charset="0"/>
              </a:rPr>
              <a:pPr/>
              <a:t>2014-06-11</a:t>
            </a:fld>
            <a:endParaRPr lang="sv-SE" smtClean="0">
              <a:latin typeface="Arial" pitchFamily="34" charset="0"/>
            </a:endParaRPr>
          </a:p>
        </p:txBody>
      </p:sp>
      <p:sp>
        <p:nvSpPr>
          <p:cNvPr id="24579"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24580" name="Platshållare för bildnummer 5"/>
          <p:cNvSpPr>
            <a:spLocks noGrp="1"/>
          </p:cNvSpPr>
          <p:nvPr>
            <p:ph type="sldNum" sz="quarter" idx="12"/>
          </p:nvPr>
        </p:nvSpPr>
        <p:spPr>
          <a:noFill/>
        </p:spPr>
        <p:txBody>
          <a:bodyPr/>
          <a:lstStyle/>
          <a:p>
            <a:fld id="{82C90539-B371-4A30-A488-A4A11D4A49A5}" type="slidenum">
              <a:rPr lang="sv-SE" smtClean="0">
                <a:latin typeface="Arial" pitchFamily="34" charset="0"/>
              </a:rPr>
              <a:pPr/>
              <a:t>17</a:t>
            </a:fld>
            <a:endParaRPr lang="sv-SE" smtClean="0">
              <a:latin typeface="Arial" pitchFamily="34" charset="0"/>
            </a:endParaRPr>
          </a:p>
        </p:txBody>
      </p:sp>
      <p:sp>
        <p:nvSpPr>
          <p:cNvPr id="24581" name="Underrubrik 6"/>
          <p:cNvSpPr>
            <a:spLocks noGrp="1"/>
          </p:cNvSpPr>
          <p:nvPr>
            <p:ph type="subTitle" idx="1"/>
          </p:nvPr>
        </p:nvSpPr>
        <p:spPr>
          <a:xfrm>
            <a:off x="874365" y="1844824"/>
            <a:ext cx="5857875" cy="4214812"/>
          </a:xfrm>
        </p:spPr>
        <p:txBody>
          <a:bodyPr/>
          <a:lstStyle/>
          <a:p>
            <a:r>
              <a:rPr lang="sv-SE" dirty="0" smtClean="0">
                <a:latin typeface="Arial" pitchFamily="34" charset="0"/>
              </a:rPr>
              <a:t>Kronologisk ordning i akten </a:t>
            </a:r>
            <a:r>
              <a:rPr lang="sv-SE" sz="1000" dirty="0" smtClean="0">
                <a:latin typeface="Arial" pitchFamily="34" charset="0"/>
              </a:rPr>
              <a:t>(enligt </a:t>
            </a:r>
            <a:r>
              <a:rPr lang="sv-SE" sz="1000" dirty="0" err="1" smtClean="0">
                <a:latin typeface="Arial" pitchFamily="34" charset="0"/>
              </a:rPr>
              <a:t>LiSA-F</a:t>
            </a:r>
            <a:r>
              <a:rPr lang="sv-SE" sz="1000" dirty="0" smtClean="0">
                <a:latin typeface="Arial" pitchFamily="34" charset="0"/>
              </a:rPr>
              <a:t> 2004:9)</a:t>
            </a:r>
          </a:p>
          <a:p>
            <a:endParaRPr lang="sv-SE" dirty="0" smtClean="0">
              <a:latin typeface="Arial" pitchFamily="34" charset="0"/>
            </a:endParaRPr>
          </a:p>
          <a:p>
            <a:r>
              <a:rPr lang="sv-SE" dirty="0" smtClean="0">
                <a:latin typeface="Arial" pitchFamily="34" charset="0"/>
              </a:rPr>
              <a:t>Handlingar som ska bevaras:</a:t>
            </a:r>
          </a:p>
          <a:p>
            <a:pPr>
              <a:buFontTx/>
              <a:buChar char="-"/>
            </a:pPr>
            <a:r>
              <a:rPr lang="sv-SE" dirty="0" smtClean="0">
                <a:latin typeface="Arial" pitchFamily="34" charset="0"/>
              </a:rPr>
              <a:t> Anställningsförfarandet</a:t>
            </a:r>
          </a:p>
          <a:p>
            <a:pPr>
              <a:buFontTx/>
              <a:buChar char="-"/>
            </a:pPr>
            <a:r>
              <a:rPr lang="sv-SE" dirty="0" smtClean="0">
                <a:latin typeface="Arial" pitchFamily="34" charset="0"/>
              </a:rPr>
              <a:t> Lönesättning</a:t>
            </a:r>
          </a:p>
          <a:p>
            <a:pPr>
              <a:buFontTx/>
              <a:buChar char="-"/>
            </a:pPr>
            <a:r>
              <a:rPr lang="sv-SE" dirty="0" smtClean="0">
                <a:latin typeface="Arial" pitchFamily="34" charset="0"/>
              </a:rPr>
              <a:t> Avtal</a:t>
            </a:r>
          </a:p>
          <a:p>
            <a:pPr>
              <a:buFontTx/>
              <a:buChar char="-"/>
            </a:pPr>
            <a:r>
              <a:rPr lang="sv-SE" dirty="0" smtClean="0">
                <a:latin typeface="Arial" pitchFamily="34" charset="0"/>
              </a:rPr>
              <a:t> Personalvårdshandlingar</a:t>
            </a:r>
          </a:p>
          <a:p>
            <a:pPr>
              <a:buFontTx/>
              <a:buChar char="-"/>
            </a:pPr>
            <a:r>
              <a:rPr lang="sv-SE" dirty="0" smtClean="0">
                <a:latin typeface="Arial" pitchFamily="34" charset="0"/>
              </a:rPr>
              <a:t> Avgång från tjänst (uppsägning, pension)</a:t>
            </a:r>
          </a:p>
          <a:p>
            <a:pPr>
              <a:buFontTx/>
              <a:buChar char="-"/>
            </a:pPr>
            <a:r>
              <a:rPr lang="sv-SE" dirty="0" smtClean="0">
                <a:latin typeface="Arial" pitchFamily="34" charset="0"/>
              </a:rPr>
              <a:t> Tjänstgöringsbetyg alt. -intyg</a:t>
            </a:r>
          </a:p>
          <a:p>
            <a:endParaRPr lang="sv-SE" dirty="0" smtClean="0">
              <a:latin typeface="Arial" pitchFamily="34" charset="0"/>
            </a:endParaRPr>
          </a:p>
          <a:p>
            <a:endParaRPr lang="sv-SE" dirty="0" smtClean="0">
              <a:latin typeface="Arial" pitchFamily="34" charset="0"/>
            </a:endParaRPr>
          </a:p>
        </p:txBody>
      </p:sp>
      <p:sp>
        <p:nvSpPr>
          <p:cNvPr id="24582" name="Rubrik 7"/>
          <p:cNvSpPr>
            <a:spLocks noGrp="1"/>
          </p:cNvSpPr>
          <p:nvPr>
            <p:ph type="ctrTitle"/>
          </p:nvPr>
        </p:nvSpPr>
        <p:spPr>
          <a:xfrm>
            <a:off x="832048" y="620688"/>
            <a:ext cx="7772400" cy="782216"/>
          </a:xfrm>
        </p:spPr>
        <p:txBody>
          <a:bodyPr/>
          <a:lstStyle/>
          <a:p>
            <a:r>
              <a:rPr lang="sv-SE" sz="3600" dirty="0" smtClean="0"/>
              <a:t>Ordning i personalakt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datum 3"/>
          <p:cNvSpPr>
            <a:spLocks noGrp="1"/>
          </p:cNvSpPr>
          <p:nvPr>
            <p:ph type="dt" sz="quarter" idx="10"/>
          </p:nvPr>
        </p:nvSpPr>
        <p:spPr>
          <a:noFill/>
        </p:spPr>
        <p:txBody>
          <a:bodyPr/>
          <a:lstStyle/>
          <a:p>
            <a:fld id="{F076AC7C-C58C-42CE-AE76-832472EC08A6}" type="datetime1">
              <a:rPr lang="sv-SE" smtClean="0">
                <a:latin typeface="Arial" pitchFamily="34" charset="0"/>
              </a:rPr>
              <a:pPr/>
              <a:t>2014-06-11</a:t>
            </a:fld>
            <a:endParaRPr lang="sv-SE" smtClean="0">
              <a:latin typeface="Arial" pitchFamily="34" charset="0"/>
            </a:endParaRPr>
          </a:p>
        </p:txBody>
      </p:sp>
      <p:sp>
        <p:nvSpPr>
          <p:cNvPr id="24579"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24580" name="Platshållare för bildnummer 5"/>
          <p:cNvSpPr>
            <a:spLocks noGrp="1"/>
          </p:cNvSpPr>
          <p:nvPr>
            <p:ph type="sldNum" sz="quarter" idx="12"/>
          </p:nvPr>
        </p:nvSpPr>
        <p:spPr>
          <a:noFill/>
        </p:spPr>
        <p:txBody>
          <a:bodyPr/>
          <a:lstStyle/>
          <a:p>
            <a:fld id="{82C90539-B371-4A30-A488-A4A11D4A49A5}" type="slidenum">
              <a:rPr lang="sv-SE" smtClean="0">
                <a:latin typeface="Arial" pitchFamily="34" charset="0"/>
              </a:rPr>
              <a:pPr/>
              <a:t>18</a:t>
            </a:fld>
            <a:endParaRPr lang="sv-SE" smtClean="0">
              <a:latin typeface="Arial" pitchFamily="34" charset="0"/>
            </a:endParaRPr>
          </a:p>
        </p:txBody>
      </p:sp>
      <p:sp>
        <p:nvSpPr>
          <p:cNvPr id="24581" name="Underrubrik 6"/>
          <p:cNvSpPr>
            <a:spLocks noGrp="1"/>
          </p:cNvSpPr>
          <p:nvPr>
            <p:ph type="subTitle" idx="1"/>
          </p:nvPr>
        </p:nvSpPr>
        <p:spPr>
          <a:xfrm>
            <a:off x="642938" y="2719760"/>
            <a:ext cx="5857875" cy="2725464"/>
          </a:xfrm>
        </p:spPr>
        <p:txBody>
          <a:bodyPr/>
          <a:lstStyle/>
          <a:p>
            <a:r>
              <a:rPr lang="sv-SE" dirty="0" smtClean="0">
                <a:latin typeface="Arial" pitchFamily="34" charset="0"/>
              </a:rPr>
              <a:t>Pärmförvaring årsvis och efter handlingstyp</a:t>
            </a:r>
          </a:p>
          <a:p>
            <a:r>
              <a:rPr lang="sv-SE" dirty="0" smtClean="0">
                <a:latin typeface="Arial" pitchFamily="34" charset="0"/>
              </a:rPr>
              <a:t>alternativt i </a:t>
            </a:r>
            <a:r>
              <a:rPr lang="sv-SE" dirty="0" err="1" smtClean="0">
                <a:latin typeface="Arial" pitchFamily="34" charset="0"/>
              </a:rPr>
              <a:t>Heroma</a:t>
            </a:r>
            <a:endParaRPr lang="sv-SE" dirty="0" smtClean="0">
              <a:latin typeface="Arial" pitchFamily="34" charset="0"/>
            </a:endParaRPr>
          </a:p>
          <a:p>
            <a:endParaRPr lang="sv-SE" dirty="0" smtClean="0">
              <a:latin typeface="Arial" pitchFamily="34" charset="0"/>
            </a:endParaRPr>
          </a:p>
          <a:p>
            <a:pPr>
              <a:buFontTx/>
              <a:buChar char="-"/>
            </a:pPr>
            <a:r>
              <a:rPr lang="sv-SE" dirty="0" smtClean="0">
                <a:latin typeface="Arial" pitchFamily="34" charset="0"/>
              </a:rPr>
              <a:t> Ledighetsansökningar</a:t>
            </a:r>
          </a:p>
          <a:p>
            <a:pPr>
              <a:buFontTx/>
              <a:buChar char="-"/>
            </a:pPr>
            <a:r>
              <a:rPr lang="sv-SE" dirty="0" smtClean="0">
                <a:latin typeface="Arial" pitchFamily="34" charset="0"/>
              </a:rPr>
              <a:t> Sjukanmälan</a:t>
            </a:r>
          </a:p>
          <a:p>
            <a:pPr>
              <a:buFontTx/>
              <a:buChar char="-"/>
            </a:pPr>
            <a:r>
              <a:rPr lang="sv-SE" dirty="0" smtClean="0">
                <a:latin typeface="Arial" pitchFamily="34" charset="0"/>
              </a:rPr>
              <a:t> Redovisning av egna utlägg</a:t>
            </a:r>
          </a:p>
          <a:p>
            <a:pPr>
              <a:buFontTx/>
              <a:buChar char="-"/>
            </a:pPr>
            <a:r>
              <a:rPr lang="sv-SE" dirty="0" smtClean="0">
                <a:latin typeface="Arial" pitchFamily="34" charset="0"/>
              </a:rPr>
              <a:t> Reseräkningar</a:t>
            </a:r>
          </a:p>
          <a:p>
            <a:endParaRPr lang="sv-SE" dirty="0" smtClean="0">
              <a:latin typeface="Arial" pitchFamily="34" charset="0"/>
            </a:endParaRPr>
          </a:p>
        </p:txBody>
      </p:sp>
      <p:sp>
        <p:nvSpPr>
          <p:cNvPr id="24582" name="Rubrik 7"/>
          <p:cNvSpPr>
            <a:spLocks noGrp="1"/>
          </p:cNvSpPr>
          <p:nvPr>
            <p:ph type="ctrTitle"/>
          </p:nvPr>
        </p:nvSpPr>
        <p:spPr/>
        <p:txBody>
          <a:bodyPr/>
          <a:lstStyle/>
          <a:p>
            <a:r>
              <a:rPr lang="sv-SE" sz="3600" dirty="0" smtClean="0"/>
              <a:t>Tjänstgöringsuppgifter </a:t>
            </a:r>
            <a:br>
              <a:rPr lang="sv-SE" sz="3600" dirty="0" smtClean="0"/>
            </a:br>
            <a:r>
              <a:rPr lang="sv-SE" sz="3600" dirty="0" smtClean="0"/>
              <a:t>som kan gallras </a:t>
            </a:r>
            <a:r>
              <a:rPr lang="sv-SE" sz="1000" dirty="0" smtClean="0">
                <a:latin typeface="Arial" pitchFamily="34" charset="0"/>
              </a:rPr>
              <a:t>(enligt </a:t>
            </a:r>
            <a:r>
              <a:rPr lang="sv-SE" sz="1000" dirty="0" err="1" smtClean="0">
                <a:latin typeface="Arial" pitchFamily="34" charset="0"/>
              </a:rPr>
              <a:t>LiSA-F</a:t>
            </a:r>
            <a:r>
              <a:rPr lang="sv-SE" sz="1000" dirty="0" smtClean="0">
                <a:latin typeface="Arial" pitchFamily="34" charset="0"/>
              </a:rPr>
              <a:t> 2014:3)</a:t>
            </a:r>
            <a:endParaRPr lang="sv-SE" sz="1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ctrTitle"/>
          </p:nvPr>
        </p:nvSpPr>
        <p:spPr>
          <a:xfrm>
            <a:off x="685800" y="332656"/>
            <a:ext cx="7772400" cy="792088"/>
          </a:xfrm>
        </p:spPr>
        <p:txBody>
          <a:bodyPr/>
          <a:lstStyle/>
          <a:p>
            <a:r>
              <a:rPr lang="sv-SE" sz="3600" dirty="0" smtClean="0"/>
              <a:t>Leveransreversal</a:t>
            </a:r>
          </a:p>
        </p:txBody>
      </p:sp>
      <p:sp>
        <p:nvSpPr>
          <p:cNvPr id="26627" name="Underrubrik 2"/>
          <p:cNvSpPr>
            <a:spLocks noGrp="1"/>
          </p:cNvSpPr>
          <p:nvPr>
            <p:ph type="subTitle" idx="1"/>
          </p:nvPr>
        </p:nvSpPr>
        <p:spPr>
          <a:xfrm>
            <a:off x="755576" y="1412776"/>
            <a:ext cx="6624736" cy="4643438"/>
          </a:xfrm>
        </p:spPr>
        <p:txBody>
          <a:bodyPr/>
          <a:lstStyle/>
          <a:p>
            <a:pPr>
              <a:buFont typeface="Arial" pitchFamily="34" charset="0"/>
              <a:buChar char="•"/>
            </a:pPr>
            <a:r>
              <a:rPr lang="sv-SE" dirty="0" smtClean="0">
                <a:latin typeface="Arial" pitchFamily="34" charset="0"/>
                <a:ea typeface="ＭＳ Ｐゴシック" pitchFamily="34" charset="-128"/>
                <a:cs typeface="Arial" pitchFamily="34" charset="0"/>
              </a:rPr>
              <a:t> Reversal är en kvittens på överlämnat material</a:t>
            </a:r>
          </a:p>
          <a:p>
            <a:pPr>
              <a:buFont typeface="Arial" pitchFamily="34" charset="0"/>
              <a:buChar char="•"/>
            </a:pPr>
            <a:r>
              <a:rPr lang="sv-SE" dirty="0" smtClean="0">
                <a:latin typeface="Arial" pitchFamily="34" charset="0"/>
              </a:rPr>
              <a:t> Börja fyll i bilagor och huvudreversalen sist</a:t>
            </a:r>
          </a:p>
          <a:p>
            <a:pPr>
              <a:buFont typeface="Arial" pitchFamily="34" charset="0"/>
              <a:buChar char="•"/>
            </a:pPr>
            <a:r>
              <a:rPr lang="sv-SE" dirty="0" smtClean="0">
                <a:latin typeface="Arial" pitchFamily="34" charset="0"/>
              </a:rPr>
              <a:t> En bilaga per verksamhetsområde som lämnas in</a:t>
            </a:r>
          </a:p>
          <a:p>
            <a:pPr>
              <a:buFont typeface="Arial" pitchFamily="34" charset="0"/>
              <a:buChar char="•"/>
            </a:pPr>
            <a:r>
              <a:rPr lang="sv-SE" dirty="0" smtClean="0">
                <a:latin typeface="Arial" pitchFamily="34" charset="0"/>
              </a:rPr>
              <a:t> Huvudreversalen är en sammanfattning av bilagorna</a:t>
            </a:r>
          </a:p>
          <a:p>
            <a:pPr>
              <a:buFont typeface="Arial" pitchFamily="34" charset="0"/>
              <a:buChar char="•"/>
            </a:pPr>
            <a:r>
              <a:rPr lang="sv-SE" dirty="0" smtClean="0">
                <a:latin typeface="Arial" pitchFamily="34" charset="0"/>
              </a:rPr>
              <a:t> Fyll i ort och namnförtydligande, men </a:t>
            </a:r>
            <a:r>
              <a:rPr lang="sv-SE" u="sng" dirty="0" smtClean="0">
                <a:latin typeface="Arial" pitchFamily="34" charset="0"/>
              </a:rPr>
              <a:t>ej</a:t>
            </a:r>
            <a:r>
              <a:rPr lang="sv-SE" dirty="0" smtClean="0">
                <a:latin typeface="Arial" pitchFamily="34" charset="0"/>
              </a:rPr>
              <a:t> datum </a:t>
            </a:r>
          </a:p>
          <a:p>
            <a:pPr>
              <a:buFont typeface="Arial" pitchFamily="34" charset="0"/>
              <a:buChar char="•"/>
            </a:pPr>
            <a:r>
              <a:rPr lang="sv-SE" dirty="0" smtClean="0">
                <a:latin typeface="Arial" pitchFamily="34" charset="0"/>
              </a:rPr>
              <a:t> Skrivs ut i två exemplar på Svenskt Arkiv</a:t>
            </a:r>
          </a:p>
          <a:p>
            <a:pPr>
              <a:buFont typeface="Arial" pitchFamily="34" charset="0"/>
              <a:buChar char="•"/>
            </a:pPr>
            <a:r>
              <a:rPr lang="sv-SE" dirty="0" smtClean="0">
                <a:latin typeface="Arial" pitchFamily="34" charset="0"/>
              </a:rPr>
              <a:t> Medtages vid leverans</a:t>
            </a:r>
          </a:p>
          <a:p>
            <a:pPr>
              <a:buFont typeface="Arial" pitchFamily="34" charset="0"/>
              <a:buChar char="•"/>
            </a:pPr>
            <a:r>
              <a:rPr lang="sv-SE" dirty="0" smtClean="0">
                <a:latin typeface="Arial" pitchFamily="34" charset="0"/>
                <a:ea typeface="ＭＳ Ｐゴシック" pitchFamily="34" charset="-128"/>
                <a:cs typeface="Arial" pitchFamily="34" charset="0"/>
              </a:rPr>
              <a:t> Undertecknas och ej använt utrymme på blanketten spärras på Stadsarkivet</a:t>
            </a:r>
          </a:p>
          <a:p>
            <a:endParaRPr lang="sv-SE" dirty="0" smtClean="0">
              <a:latin typeface="Arial" pitchFamily="34" charset="0"/>
            </a:endParaRPr>
          </a:p>
        </p:txBody>
      </p:sp>
      <p:sp>
        <p:nvSpPr>
          <p:cNvPr id="26628" name="Platshållare för datum 3"/>
          <p:cNvSpPr>
            <a:spLocks noGrp="1"/>
          </p:cNvSpPr>
          <p:nvPr>
            <p:ph type="dt" sz="quarter" idx="10"/>
          </p:nvPr>
        </p:nvSpPr>
        <p:spPr>
          <a:noFill/>
        </p:spPr>
        <p:txBody>
          <a:bodyPr/>
          <a:lstStyle/>
          <a:p>
            <a:fld id="{F5126A71-D7CD-4717-9135-D8EDA6AD55B4}" type="datetime1">
              <a:rPr lang="sv-SE" smtClean="0">
                <a:latin typeface="Arial" pitchFamily="34" charset="0"/>
              </a:rPr>
              <a:pPr/>
              <a:t>2014-06-11</a:t>
            </a:fld>
            <a:endParaRPr lang="sv-SE" dirty="0" smtClean="0">
              <a:latin typeface="Arial" pitchFamily="34" charset="0"/>
            </a:endParaRPr>
          </a:p>
        </p:txBody>
      </p:sp>
      <p:sp>
        <p:nvSpPr>
          <p:cNvPr id="26629" name="Platshållare för sidfot 4"/>
          <p:cNvSpPr>
            <a:spLocks noGrp="1"/>
          </p:cNvSpPr>
          <p:nvPr>
            <p:ph type="ftr" sz="quarter" idx="11"/>
          </p:nvPr>
        </p:nvSpPr>
        <p:spPr>
          <a:noFill/>
        </p:spPr>
        <p:txBody>
          <a:bodyPr/>
          <a:lstStyle/>
          <a:p>
            <a:r>
              <a:rPr lang="sv-SE" dirty="0" smtClean="0">
                <a:latin typeface="Arial" pitchFamily="34" charset="0"/>
              </a:rPr>
              <a:t>Arkivutbildning MOS</a:t>
            </a:r>
          </a:p>
          <a:p>
            <a:endParaRPr lang="sv-SE" dirty="0" smtClean="0">
              <a:latin typeface="Arial" pitchFamily="34" charset="0"/>
            </a:endParaRPr>
          </a:p>
        </p:txBody>
      </p:sp>
      <p:sp>
        <p:nvSpPr>
          <p:cNvPr id="26630" name="Platshållare för bildnummer 5"/>
          <p:cNvSpPr>
            <a:spLocks noGrp="1"/>
          </p:cNvSpPr>
          <p:nvPr>
            <p:ph type="sldNum" sz="quarter" idx="12"/>
          </p:nvPr>
        </p:nvSpPr>
        <p:spPr>
          <a:noFill/>
        </p:spPr>
        <p:txBody>
          <a:bodyPr/>
          <a:lstStyle/>
          <a:p>
            <a:fld id="{CD6D7C64-3CA6-4ED8-9560-33DF7839AF75}" type="slidenum">
              <a:rPr lang="sv-SE" smtClean="0">
                <a:latin typeface="Arial" pitchFamily="34" charset="0"/>
              </a:rPr>
              <a:pPr/>
              <a:t>19</a:t>
            </a:fld>
            <a:endParaRPr lang="sv-SE" smtClean="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ctrTitle"/>
          </p:nvPr>
        </p:nvSpPr>
        <p:spPr>
          <a:xfrm>
            <a:off x="685800" y="548680"/>
            <a:ext cx="7772400" cy="1143000"/>
          </a:xfrm>
        </p:spPr>
        <p:txBody>
          <a:bodyPr/>
          <a:lstStyle/>
          <a:p>
            <a:pPr eaLnBrk="1" hangingPunct="1"/>
            <a:r>
              <a:rPr lang="sv-SE" sz="3600" dirty="0" smtClean="0"/>
              <a:t>Vad är en handling? </a:t>
            </a:r>
            <a:r>
              <a:rPr lang="sv-SE" sz="1000" dirty="0" smtClean="0"/>
              <a:t>(TF 2 kap 3 §)</a:t>
            </a:r>
          </a:p>
        </p:txBody>
      </p:sp>
      <p:sp>
        <p:nvSpPr>
          <p:cNvPr id="4099" name="Underrubrik 2"/>
          <p:cNvSpPr>
            <a:spLocks noGrp="1"/>
          </p:cNvSpPr>
          <p:nvPr>
            <p:ph type="subTitle" idx="1"/>
          </p:nvPr>
        </p:nvSpPr>
        <p:spPr/>
        <p:txBody>
          <a:bodyPr/>
          <a:lstStyle/>
          <a:p>
            <a:pPr eaLnBrk="1" hangingPunct="1"/>
            <a:r>
              <a:rPr lang="sv-SE" dirty="0" smtClean="0">
                <a:latin typeface="Arial" pitchFamily="34" charset="0"/>
              </a:rPr>
              <a:t>”Ett fysiskt medium som är bärare av information”</a:t>
            </a:r>
            <a:br>
              <a:rPr lang="sv-SE" dirty="0" smtClean="0">
                <a:latin typeface="Arial" pitchFamily="34" charset="0"/>
              </a:rPr>
            </a:br>
            <a:endParaRPr lang="sv-SE" dirty="0" smtClean="0">
              <a:latin typeface="Arial" pitchFamily="34" charset="0"/>
            </a:endParaRPr>
          </a:p>
          <a:p>
            <a:pPr eaLnBrk="1" hangingPunct="1"/>
            <a:r>
              <a:rPr lang="sv-SE" dirty="0" smtClean="0">
                <a:latin typeface="Arial" pitchFamily="34" charset="0"/>
              </a:rPr>
              <a:t>Skriftliga dokument, bilder, ljudupptagningar, e-post, SMS etc.</a:t>
            </a:r>
          </a:p>
          <a:p>
            <a:pPr eaLnBrk="1" hangingPunct="1"/>
            <a:endParaRPr lang="sv-SE" dirty="0" smtClean="0">
              <a:latin typeface="Arial" pitchFamily="34" charset="0"/>
            </a:endParaRPr>
          </a:p>
        </p:txBody>
      </p:sp>
      <p:sp>
        <p:nvSpPr>
          <p:cNvPr id="4100" name="Platshållare för datum 3"/>
          <p:cNvSpPr>
            <a:spLocks noGrp="1"/>
          </p:cNvSpPr>
          <p:nvPr>
            <p:ph type="dt" sz="quarter" idx="10"/>
          </p:nvPr>
        </p:nvSpPr>
        <p:spPr>
          <a:noFill/>
        </p:spPr>
        <p:txBody>
          <a:bodyPr/>
          <a:lstStyle/>
          <a:p>
            <a:fld id="{0733706B-D3A9-4C8F-BC76-1E3D7E238E2A}" type="datetime1">
              <a:rPr lang="sv-SE" smtClean="0">
                <a:latin typeface="Arial" pitchFamily="34" charset="0"/>
              </a:rPr>
              <a:pPr/>
              <a:t>2014-06-11</a:t>
            </a:fld>
            <a:endParaRPr lang="sv-SE" smtClean="0">
              <a:latin typeface="Arial" pitchFamily="34" charset="0"/>
            </a:endParaRPr>
          </a:p>
        </p:txBody>
      </p:sp>
      <p:sp>
        <p:nvSpPr>
          <p:cNvPr id="4101"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4102" name="Platshållare för bildnummer 5"/>
          <p:cNvSpPr>
            <a:spLocks noGrp="1"/>
          </p:cNvSpPr>
          <p:nvPr>
            <p:ph type="sldNum" sz="quarter" idx="12"/>
          </p:nvPr>
        </p:nvSpPr>
        <p:spPr>
          <a:noFill/>
        </p:spPr>
        <p:txBody>
          <a:bodyPr/>
          <a:lstStyle/>
          <a:p>
            <a:fld id="{0EB20BB6-4D5B-4BBB-A430-9080201978CC}" type="slidenum">
              <a:rPr lang="sv-SE" smtClean="0">
                <a:latin typeface="Arial" pitchFamily="34" charset="0"/>
              </a:rPr>
              <a:pPr/>
              <a:t>2</a:t>
            </a:fld>
            <a:endParaRPr lang="sv-SE"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tshållare för datum 3"/>
          <p:cNvSpPr>
            <a:spLocks noGrp="1"/>
          </p:cNvSpPr>
          <p:nvPr>
            <p:ph type="dt" sz="quarter" idx="10"/>
          </p:nvPr>
        </p:nvSpPr>
        <p:spPr>
          <a:noFill/>
        </p:spPr>
        <p:txBody>
          <a:bodyPr/>
          <a:lstStyle/>
          <a:p>
            <a:fld id="{EA25EA75-DBC6-46A5-B11B-47C704B8184A}" type="datetime1">
              <a:rPr lang="sv-SE" smtClean="0">
                <a:latin typeface="Arial" pitchFamily="34" charset="0"/>
              </a:rPr>
              <a:pPr/>
              <a:t>2014-06-11</a:t>
            </a:fld>
            <a:endParaRPr lang="sv-SE" smtClean="0">
              <a:latin typeface="Arial" pitchFamily="34" charset="0"/>
            </a:endParaRPr>
          </a:p>
        </p:txBody>
      </p:sp>
      <p:sp>
        <p:nvSpPr>
          <p:cNvPr id="28676" name="Platshållare för sidfot 4"/>
          <p:cNvSpPr>
            <a:spLocks noGrp="1"/>
          </p:cNvSpPr>
          <p:nvPr>
            <p:ph type="ftr" sz="quarter" idx="11"/>
          </p:nvPr>
        </p:nvSpPr>
        <p:spPr>
          <a:xfrm>
            <a:off x="2915816" y="6492875"/>
            <a:ext cx="3613150" cy="365125"/>
          </a:xfrm>
          <a:noFill/>
        </p:spPr>
        <p:txBody>
          <a:bodyPr/>
          <a:lstStyle/>
          <a:p>
            <a:r>
              <a:rPr lang="sv-SE" dirty="0" smtClean="0">
                <a:latin typeface="Arial" pitchFamily="34" charset="0"/>
              </a:rPr>
              <a:t>Arkivutbildning MOS</a:t>
            </a:r>
          </a:p>
          <a:p>
            <a:endParaRPr lang="sv-SE" dirty="0" smtClean="0">
              <a:latin typeface="Arial" pitchFamily="34" charset="0"/>
            </a:endParaRPr>
          </a:p>
        </p:txBody>
      </p:sp>
      <p:sp>
        <p:nvSpPr>
          <p:cNvPr id="28677" name="Platshållare för bildnummer 5"/>
          <p:cNvSpPr>
            <a:spLocks noGrp="1"/>
          </p:cNvSpPr>
          <p:nvPr>
            <p:ph type="sldNum" sz="quarter" idx="12"/>
          </p:nvPr>
        </p:nvSpPr>
        <p:spPr>
          <a:noFill/>
        </p:spPr>
        <p:txBody>
          <a:bodyPr/>
          <a:lstStyle/>
          <a:p>
            <a:fld id="{0CB06CEF-54D8-4E9B-B8B7-69D5B69A9BF7}" type="slidenum">
              <a:rPr lang="sv-SE" smtClean="0">
                <a:latin typeface="Arial" pitchFamily="34" charset="0"/>
              </a:rPr>
              <a:pPr/>
              <a:t>20</a:t>
            </a:fld>
            <a:endParaRPr lang="sv-SE" smtClean="0">
              <a:latin typeface="Arial" pitchFamily="34" charset="0"/>
            </a:endParaRPr>
          </a:p>
        </p:txBody>
      </p:sp>
      <p:sp>
        <p:nvSpPr>
          <p:cNvPr id="8" name="Rektangel 7"/>
          <p:cNvSpPr/>
          <p:nvPr/>
        </p:nvSpPr>
        <p:spPr>
          <a:xfrm>
            <a:off x="1043608" y="1569566"/>
            <a:ext cx="6552728" cy="1754326"/>
          </a:xfrm>
          <a:prstGeom prst="rect">
            <a:avLst/>
          </a:prstGeom>
        </p:spPr>
        <p:txBody>
          <a:bodyPr wrap="square">
            <a:spAutoFit/>
          </a:bodyPr>
          <a:lstStyle/>
          <a:p>
            <a:endParaRPr lang="sv-SE" dirty="0" smtClean="0"/>
          </a:p>
          <a:p>
            <a:endParaRPr lang="sv-SE" dirty="0" smtClean="0"/>
          </a:p>
          <a:p>
            <a:r>
              <a:rPr lang="sv-SE" dirty="0" err="1" smtClean="0">
                <a:hlinkClick r:id="rId2"/>
              </a:rPr>
              <a:t>www.linkoping.se/Om-kommunen/Stadsarkivet</a:t>
            </a:r>
            <a:r>
              <a:rPr lang="sv-SE" dirty="0" smtClean="0">
                <a:hlinkClick r:id="rId2"/>
              </a:rPr>
              <a:t>/</a:t>
            </a:r>
            <a:endParaRPr lang="sv-SE" dirty="0" smtClean="0"/>
          </a:p>
          <a:p>
            <a:endParaRPr lang="sv-SE" dirty="0" smtClean="0"/>
          </a:p>
          <a:p>
            <a:r>
              <a:rPr lang="sv-SE" dirty="0" smtClean="0"/>
              <a:t>Gå in under fliken ”Arkivinformation till offentlig förvaltning”</a:t>
            </a:r>
            <a:endParaRPr lang="sv-SE" dirty="0" smtClean="0"/>
          </a:p>
          <a:p>
            <a:endParaRPr lang="sv-SE" dirty="0"/>
          </a:p>
        </p:txBody>
      </p:sp>
      <p:sp>
        <p:nvSpPr>
          <p:cNvPr id="11" name="Rektangel 10"/>
          <p:cNvSpPr/>
          <p:nvPr/>
        </p:nvSpPr>
        <p:spPr>
          <a:xfrm>
            <a:off x="1061864" y="620688"/>
            <a:ext cx="5598368" cy="923330"/>
          </a:xfrm>
          <a:prstGeom prst="rect">
            <a:avLst/>
          </a:prstGeom>
        </p:spPr>
        <p:txBody>
          <a:bodyPr wrap="square">
            <a:spAutoFit/>
          </a:bodyPr>
          <a:lstStyle/>
          <a:p>
            <a:r>
              <a:rPr lang="sv-SE" dirty="0" smtClean="0"/>
              <a:t>Länkar till </a:t>
            </a:r>
            <a:r>
              <a:rPr lang="sv-SE" dirty="0" err="1" smtClean="0"/>
              <a:t>reversaler</a:t>
            </a:r>
            <a:r>
              <a:rPr lang="sv-SE" dirty="0" smtClean="0"/>
              <a:t> och annan information</a:t>
            </a:r>
          </a:p>
          <a:p>
            <a:endParaRPr lang="sv-SE" dirty="0" smtClean="0"/>
          </a:p>
          <a:p>
            <a:endParaRPr lang="sv-S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ctrTitle"/>
          </p:nvPr>
        </p:nvSpPr>
        <p:spPr>
          <a:xfrm>
            <a:off x="467544" y="116632"/>
            <a:ext cx="7772400" cy="1143000"/>
          </a:xfrm>
        </p:spPr>
        <p:txBody>
          <a:bodyPr/>
          <a:lstStyle/>
          <a:p>
            <a:r>
              <a:rPr lang="sv-SE" sz="3600" dirty="0" smtClean="0"/>
              <a:t>Reversal för enkel leverans</a:t>
            </a:r>
          </a:p>
        </p:txBody>
      </p:sp>
      <p:sp>
        <p:nvSpPr>
          <p:cNvPr id="27651" name="Platshållare för datum 3"/>
          <p:cNvSpPr>
            <a:spLocks noGrp="1"/>
          </p:cNvSpPr>
          <p:nvPr>
            <p:ph type="dt" sz="quarter" idx="10"/>
          </p:nvPr>
        </p:nvSpPr>
        <p:spPr>
          <a:noFill/>
        </p:spPr>
        <p:txBody>
          <a:bodyPr/>
          <a:lstStyle/>
          <a:p>
            <a:fld id="{BEC93618-2C7C-4784-9222-B959D72B0B63}" type="datetime1">
              <a:rPr lang="sv-SE" smtClean="0">
                <a:latin typeface="Arial" pitchFamily="34" charset="0"/>
              </a:rPr>
              <a:pPr/>
              <a:t>2014-06-11</a:t>
            </a:fld>
            <a:endParaRPr lang="sv-SE" smtClean="0">
              <a:latin typeface="Arial" pitchFamily="34" charset="0"/>
            </a:endParaRPr>
          </a:p>
        </p:txBody>
      </p:sp>
      <p:sp>
        <p:nvSpPr>
          <p:cNvPr id="27652" name="Platshållare för sidfot 4"/>
          <p:cNvSpPr>
            <a:spLocks noGrp="1"/>
          </p:cNvSpPr>
          <p:nvPr>
            <p:ph type="ftr" sz="quarter" idx="11"/>
          </p:nvPr>
        </p:nvSpPr>
        <p:spPr>
          <a:xfrm>
            <a:off x="2915816" y="6492875"/>
            <a:ext cx="3613150" cy="365125"/>
          </a:xfrm>
          <a:noFill/>
        </p:spPr>
        <p:txBody>
          <a:bodyPr/>
          <a:lstStyle/>
          <a:p>
            <a:r>
              <a:rPr lang="sv-SE" dirty="0" smtClean="0">
                <a:latin typeface="Arial" pitchFamily="34" charset="0"/>
              </a:rPr>
              <a:t>Arkivutbildning MOS</a:t>
            </a:r>
          </a:p>
          <a:p>
            <a:endParaRPr lang="sv-SE" dirty="0" smtClean="0">
              <a:latin typeface="Arial" pitchFamily="34" charset="0"/>
            </a:endParaRPr>
          </a:p>
        </p:txBody>
      </p:sp>
      <p:sp>
        <p:nvSpPr>
          <p:cNvPr id="27653" name="Platshållare för bildnummer 5"/>
          <p:cNvSpPr>
            <a:spLocks noGrp="1"/>
          </p:cNvSpPr>
          <p:nvPr>
            <p:ph type="sldNum" sz="quarter" idx="12"/>
          </p:nvPr>
        </p:nvSpPr>
        <p:spPr>
          <a:noFill/>
        </p:spPr>
        <p:txBody>
          <a:bodyPr/>
          <a:lstStyle/>
          <a:p>
            <a:fld id="{08AAD279-7E43-4588-B2BC-58058CF9067E}" type="slidenum">
              <a:rPr lang="sv-SE" smtClean="0">
                <a:latin typeface="Arial" pitchFamily="34" charset="0"/>
              </a:rPr>
              <a:pPr/>
              <a:t>21</a:t>
            </a:fld>
            <a:endParaRPr lang="sv-SE" smtClean="0">
              <a:latin typeface="Arial" pitchFamily="34" charset="0"/>
            </a:endParaRPr>
          </a:p>
        </p:txBody>
      </p:sp>
      <p:pic>
        <p:nvPicPr>
          <p:cNvPr id="2050" name="Picture 2"/>
          <p:cNvPicPr>
            <a:picLocks noChangeAspect="1" noChangeArrowheads="1"/>
          </p:cNvPicPr>
          <p:nvPr/>
        </p:nvPicPr>
        <p:blipFill>
          <a:blip r:embed="rId2"/>
          <a:srcRect l="33468" t="8656" r="31882" b="4059"/>
          <a:stretch>
            <a:fillRect/>
          </a:stretch>
        </p:blipFill>
        <p:spPr bwMode="auto">
          <a:xfrm>
            <a:off x="179512" y="764704"/>
            <a:ext cx="4084817" cy="5616624"/>
          </a:xfrm>
          <a:prstGeom prst="rect">
            <a:avLst/>
          </a:prstGeom>
          <a:noFill/>
          <a:ln w="9525">
            <a:noFill/>
            <a:miter lim="800000"/>
            <a:headEnd/>
            <a:tailEnd/>
          </a:ln>
        </p:spPr>
      </p:pic>
      <p:pic>
        <p:nvPicPr>
          <p:cNvPr id="1026" name="Picture 2"/>
          <p:cNvPicPr>
            <a:picLocks noChangeAspect="1" noChangeArrowheads="1"/>
          </p:cNvPicPr>
          <p:nvPr/>
        </p:nvPicPr>
        <p:blipFill>
          <a:blip r:embed="rId3"/>
          <a:srcRect l="17719" t="9800" r="35426" b="23533"/>
          <a:stretch>
            <a:fillRect/>
          </a:stretch>
        </p:blipFill>
        <p:spPr bwMode="auto">
          <a:xfrm>
            <a:off x="4427984" y="908720"/>
            <a:ext cx="4464421" cy="357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ctrTitle"/>
          </p:nvPr>
        </p:nvSpPr>
        <p:spPr>
          <a:xfrm>
            <a:off x="323528" y="188640"/>
            <a:ext cx="7772400" cy="1143000"/>
          </a:xfrm>
        </p:spPr>
        <p:txBody>
          <a:bodyPr/>
          <a:lstStyle/>
          <a:p>
            <a:r>
              <a:rPr lang="sv-SE" sz="3600" dirty="0" smtClean="0"/>
              <a:t>Reversal för personalhandlingar</a:t>
            </a:r>
          </a:p>
        </p:txBody>
      </p:sp>
      <p:sp>
        <p:nvSpPr>
          <p:cNvPr id="27651" name="Platshållare för datum 3"/>
          <p:cNvSpPr>
            <a:spLocks noGrp="1"/>
          </p:cNvSpPr>
          <p:nvPr>
            <p:ph type="dt" sz="quarter" idx="10"/>
          </p:nvPr>
        </p:nvSpPr>
        <p:spPr>
          <a:noFill/>
        </p:spPr>
        <p:txBody>
          <a:bodyPr/>
          <a:lstStyle/>
          <a:p>
            <a:fld id="{BEC93618-2C7C-4784-9222-B959D72B0B63}" type="datetime1">
              <a:rPr lang="sv-SE" smtClean="0">
                <a:latin typeface="Arial" pitchFamily="34" charset="0"/>
              </a:rPr>
              <a:pPr/>
              <a:t>2014-06-11</a:t>
            </a:fld>
            <a:endParaRPr lang="sv-SE" smtClean="0">
              <a:latin typeface="Arial" pitchFamily="34" charset="0"/>
            </a:endParaRPr>
          </a:p>
        </p:txBody>
      </p:sp>
      <p:sp>
        <p:nvSpPr>
          <p:cNvPr id="27652" name="Platshållare för sidfot 4"/>
          <p:cNvSpPr>
            <a:spLocks noGrp="1"/>
          </p:cNvSpPr>
          <p:nvPr>
            <p:ph type="ftr" sz="quarter" idx="11"/>
          </p:nvPr>
        </p:nvSpPr>
        <p:spPr>
          <a:xfrm>
            <a:off x="2843808" y="6492875"/>
            <a:ext cx="3613150" cy="365125"/>
          </a:xfrm>
          <a:noFill/>
        </p:spPr>
        <p:txBody>
          <a:bodyPr/>
          <a:lstStyle/>
          <a:p>
            <a:r>
              <a:rPr lang="sv-SE" dirty="0" smtClean="0">
                <a:latin typeface="Arial" pitchFamily="34" charset="0"/>
              </a:rPr>
              <a:t>Arkivutbildning MOS</a:t>
            </a:r>
          </a:p>
          <a:p>
            <a:endParaRPr lang="sv-SE" dirty="0" smtClean="0">
              <a:latin typeface="Arial" pitchFamily="34" charset="0"/>
            </a:endParaRPr>
          </a:p>
        </p:txBody>
      </p:sp>
      <p:sp>
        <p:nvSpPr>
          <p:cNvPr id="27653" name="Platshållare för bildnummer 5"/>
          <p:cNvSpPr>
            <a:spLocks noGrp="1"/>
          </p:cNvSpPr>
          <p:nvPr>
            <p:ph type="sldNum" sz="quarter" idx="12"/>
          </p:nvPr>
        </p:nvSpPr>
        <p:spPr>
          <a:noFill/>
        </p:spPr>
        <p:txBody>
          <a:bodyPr/>
          <a:lstStyle/>
          <a:p>
            <a:fld id="{08AAD279-7E43-4588-B2BC-58058CF9067E}" type="slidenum">
              <a:rPr lang="sv-SE" smtClean="0">
                <a:latin typeface="Arial" pitchFamily="34" charset="0"/>
              </a:rPr>
              <a:pPr/>
              <a:t>22</a:t>
            </a:fld>
            <a:endParaRPr lang="sv-SE" smtClean="0">
              <a:latin typeface="Arial" pitchFamily="34" charset="0"/>
            </a:endParaRPr>
          </a:p>
        </p:txBody>
      </p:sp>
      <p:pic>
        <p:nvPicPr>
          <p:cNvPr id="3075" name="Picture 3"/>
          <p:cNvPicPr>
            <a:picLocks noChangeAspect="1" noChangeArrowheads="1"/>
          </p:cNvPicPr>
          <p:nvPr/>
        </p:nvPicPr>
        <p:blipFill>
          <a:blip r:embed="rId2"/>
          <a:srcRect l="34256" t="9800" r="32276" b="6901"/>
          <a:stretch>
            <a:fillRect/>
          </a:stretch>
        </p:blipFill>
        <p:spPr bwMode="auto">
          <a:xfrm>
            <a:off x="179512" y="908720"/>
            <a:ext cx="3806137" cy="5328592"/>
          </a:xfrm>
          <a:prstGeom prst="rect">
            <a:avLst/>
          </a:prstGeom>
          <a:noFill/>
          <a:ln w="9525">
            <a:noFill/>
            <a:miter lim="800000"/>
            <a:headEnd/>
            <a:tailEnd/>
          </a:ln>
        </p:spPr>
      </p:pic>
      <p:pic>
        <p:nvPicPr>
          <p:cNvPr id="2050" name="Picture 2"/>
          <p:cNvPicPr>
            <a:picLocks noChangeAspect="1" noChangeArrowheads="1"/>
          </p:cNvPicPr>
          <p:nvPr/>
        </p:nvPicPr>
        <p:blipFill>
          <a:blip r:embed="rId3"/>
          <a:srcRect l="27562" t="8400" r="25976" b="12501"/>
          <a:stretch>
            <a:fillRect/>
          </a:stretch>
        </p:blipFill>
        <p:spPr bwMode="auto">
          <a:xfrm>
            <a:off x="4067944" y="980728"/>
            <a:ext cx="4737235"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ctrTitle"/>
          </p:nvPr>
        </p:nvSpPr>
        <p:spPr>
          <a:xfrm>
            <a:off x="611560" y="142875"/>
            <a:ext cx="7772400" cy="1143000"/>
          </a:xfrm>
        </p:spPr>
        <p:txBody>
          <a:bodyPr/>
          <a:lstStyle/>
          <a:p>
            <a:r>
              <a:rPr lang="sv-SE" sz="3600" dirty="0" smtClean="0"/>
              <a:t>Klart för leverans</a:t>
            </a:r>
          </a:p>
        </p:txBody>
      </p:sp>
      <p:sp>
        <p:nvSpPr>
          <p:cNvPr id="27651" name="Platshållare för datum 3"/>
          <p:cNvSpPr>
            <a:spLocks noGrp="1"/>
          </p:cNvSpPr>
          <p:nvPr>
            <p:ph type="dt" sz="quarter" idx="10"/>
          </p:nvPr>
        </p:nvSpPr>
        <p:spPr>
          <a:noFill/>
        </p:spPr>
        <p:txBody>
          <a:bodyPr/>
          <a:lstStyle/>
          <a:p>
            <a:fld id="{BEC93618-2C7C-4784-9222-B959D72B0B63}" type="datetime1">
              <a:rPr lang="sv-SE" smtClean="0">
                <a:latin typeface="Arial" pitchFamily="34" charset="0"/>
              </a:rPr>
              <a:pPr/>
              <a:t>2014-06-11</a:t>
            </a:fld>
            <a:endParaRPr lang="sv-SE" smtClean="0">
              <a:latin typeface="Arial" pitchFamily="34" charset="0"/>
            </a:endParaRPr>
          </a:p>
        </p:txBody>
      </p:sp>
      <p:sp>
        <p:nvSpPr>
          <p:cNvPr id="27652" name="Platshållare för sidfot 4"/>
          <p:cNvSpPr>
            <a:spLocks noGrp="1"/>
          </p:cNvSpPr>
          <p:nvPr>
            <p:ph type="ftr" sz="quarter" idx="11"/>
          </p:nvPr>
        </p:nvSpPr>
        <p:spPr>
          <a:xfrm>
            <a:off x="2908300" y="6448251"/>
            <a:ext cx="3613150" cy="365125"/>
          </a:xfrm>
          <a:noFill/>
        </p:spPr>
        <p:txBody>
          <a:bodyPr/>
          <a:lstStyle/>
          <a:p>
            <a:r>
              <a:rPr lang="sv-SE" dirty="0" smtClean="0">
                <a:latin typeface="Arial" pitchFamily="34" charset="0"/>
              </a:rPr>
              <a:t>Arkivutbildning MOS</a:t>
            </a:r>
          </a:p>
          <a:p>
            <a:endParaRPr lang="sv-SE" dirty="0" smtClean="0">
              <a:latin typeface="Arial" pitchFamily="34" charset="0"/>
            </a:endParaRPr>
          </a:p>
        </p:txBody>
      </p:sp>
      <p:sp>
        <p:nvSpPr>
          <p:cNvPr id="27653" name="Platshållare för bildnummer 5"/>
          <p:cNvSpPr>
            <a:spLocks noGrp="1"/>
          </p:cNvSpPr>
          <p:nvPr>
            <p:ph type="sldNum" sz="quarter" idx="12"/>
          </p:nvPr>
        </p:nvSpPr>
        <p:spPr>
          <a:noFill/>
        </p:spPr>
        <p:txBody>
          <a:bodyPr/>
          <a:lstStyle/>
          <a:p>
            <a:fld id="{08AAD279-7E43-4588-B2BC-58058CF9067E}" type="slidenum">
              <a:rPr lang="sv-SE" smtClean="0">
                <a:latin typeface="Arial" pitchFamily="34" charset="0"/>
              </a:rPr>
              <a:pPr/>
              <a:t>23</a:t>
            </a:fld>
            <a:endParaRPr lang="sv-SE" smtClean="0">
              <a:latin typeface="Arial" pitchFamily="34" charset="0"/>
            </a:endParaRPr>
          </a:p>
        </p:txBody>
      </p:sp>
      <p:sp>
        <p:nvSpPr>
          <p:cNvPr id="10" name="Underrubrik 2"/>
          <p:cNvSpPr>
            <a:spLocks noGrp="1"/>
          </p:cNvSpPr>
          <p:nvPr>
            <p:ph type="subTitle" idx="1"/>
          </p:nvPr>
        </p:nvSpPr>
        <p:spPr>
          <a:xfrm>
            <a:off x="685800" y="836712"/>
            <a:ext cx="6622504" cy="5256584"/>
          </a:xfrm>
        </p:spPr>
        <p:txBody>
          <a:bodyPr/>
          <a:lstStyle/>
          <a:p>
            <a:r>
              <a:rPr lang="sv-SE" dirty="0" smtClean="0">
                <a:latin typeface="Georgia" pitchFamily="18" charset="0"/>
              </a:rPr>
              <a:t>Kontrollpunkter:</a:t>
            </a:r>
          </a:p>
          <a:p>
            <a:pPr>
              <a:buFont typeface="Arial" pitchFamily="34" charset="0"/>
              <a:buChar char="•"/>
            </a:pPr>
            <a:r>
              <a:rPr lang="sv-SE" dirty="0" smtClean="0">
                <a:latin typeface="Georgia" pitchFamily="18" charset="0"/>
              </a:rPr>
              <a:t> Leveransen innehåller enbart bevarandehandlingar?</a:t>
            </a:r>
          </a:p>
          <a:p>
            <a:pPr lvl="0">
              <a:buFont typeface="Arial" pitchFamily="34" charset="0"/>
              <a:buChar char="•"/>
            </a:pPr>
            <a:r>
              <a:rPr lang="sv-SE" dirty="0" smtClean="0">
                <a:latin typeface="Georgia" pitchFamily="18" charset="0"/>
              </a:rPr>
              <a:t> Materialet är rensat från nitar, gem, plastfickor etc.?</a:t>
            </a:r>
          </a:p>
          <a:p>
            <a:pPr lvl="0">
              <a:buFont typeface="Arial" pitchFamily="34" charset="0"/>
              <a:buChar char="•"/>
            </a:pPr>
            <a:r>
              <a:rPr lang="sv-SE" dirty="0" smtClean="0">
                <a:latin typeface="Georgia" pitchFamily="18" charset="0"/>
              </a:rPr>
              <a:t> Handlingarna ligger i aktomslag och arkivboxar?</a:t>
            </a:r>
          </a:p>
          <a:p>
            <a:pPr lvl="0">
              <a:buFont typeface="Arial" pitchFamily="34" charset="0"/>
              <a:buChar char="•"/>
            </a:pPr>
            <a:r>
              <a:rPr lang="sv-SE" dirty="0" smtClean="0">
                <a:latin typeface="Georgia" pitchFamily="18" charset="0"/>
              </a:rPr>
              <a:t> Jag kan ansvara för att leveransen är korrekt efter gällande regler?</a:t>
            </a:r>
          </a:p>
          <a:p>
            <a:pPr lvl="0">
              <a:buFont typeface="Arial" pitchFamily="34" charset="0"/>
              <a:buChar char="•"/>
            </a:pPr>
            <a:r>
              <a:rPr lang="sv-SE" dirty="0" smtClean="0">
                <a:latin typeface="Georgia" pitchFamily="18" charset="0"/>
              </a:rPr>
              <a:t> Det är någon annan som arkiverat handlingarna, men jag har kontrollerat att det är korrekt utfört?</a:t>
            </a:r>
          </a:p>
          <a:p>
            <a:endParaRPr lang="sv-SE" dirty="0" smtClean="0">
              <a:latin typeface="Georgia" pitchFamily="18" charset="0"/>
            </a:endParaRPr>
          </a:p>
          <a:p>
            <a:r>
              <a:rPr lang="sv-SE" dirty="0" smtClean="0">
                <a:latin typeface="Georgia" pitchFamily="18" charset="0"/>
              </a:rPr>
              <a:t>Allt okej!</a:t>
            </a:r>
          </a:p>
          <a:p>
            <a:r>
              <a:rPr lang="sv-SE" dirty="0" smtClean="0">
                <a:latin typeface="Georgia" pitchFamily="18" charset="0"/>
              </a:rPr>
              <a:t>Inga leveranser utan </a:t>
            </a:r>
            <a:r>
              <a:rPr lang="sv-SE" dirty="0" err="1" smtClean="0">
                <a:latin typeface="Georgia" pitchFamily="18" charset="0"/>
              </a:rPr>
              <a:t>reversaler</a:t>
            </a:r>
            <a:r>
              <a:rPr lang="sv-SE" dirty="0" smtClean="0">
                <a:latin typeface="Georgia" pitchFamily="18" charset="0"/>
              </a:rPr>
              <a:t> och eskort!</a:t>
            </a:r>
          </a:p>
          <a:p>
            <a:endParaRPr lang="sv-SE" dirty="0" smtClean="0">
              <a:latin typeface="Georgia" pitchFamily="18" charset="0"/>
            </a:endParaRPr>
          </a:p>
          <a:p>
            <a:r>
              <a:rPr lang="sv-SE" dirty="0" smtClean="0">
                <a:latin typeface="Georgia" pitchFamily="18" charset="0"/>
              </a:rPr>
              <a:t>Boka tid med Ronny Andersson, 20 65 34</a:t>
            </a:r>
          </a:p>
          <a:p>
            <a:r>
              <a:rPr lang="sv-SE" dirty="0" smtClean="0">
                <a:latin typeface="Georgia" pitchFamily="18" charset="0"/>
              </a:rPr>
              <a:t>Enbart Personalakter, kontakta Birgitta Lindh, 26 32 18</a:t>
            </a:r>
          </a:p>
          <a:p>
            <a:endParaRPr lang="sv-SE" dirty="0" smtClean="0">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lmar\AppData\Local\Microsoft\Windows\Temporary Internet Files\Content.IE5\ELJ57FU7\dglxasset[1].aspx"/>
          <p:cNvPicPr>
            <a:picLocks noChangeAspect="1" noChangeArrowheads="1"/>
          </p:cNvPicPr>
          <p:nvPr/>
        </p:nvPicPr>
        <p:blipFill>
          <a:blip r:embed="rId2"/>
          <a:srcRect/>
          <a:stretch>
            <a:fillRect/>
          </a:stretch>
        </p:blipFill>
        <p:spPr bwMode="auto">
          <a:xfrm>
            <a:off x="2987824" y="1700808"/>
            <a:ext cx="2880320" cy="332121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ctrTitle"/>
          </p:nvPr>
        </p:nvSpPr>
        <p:spPr>
          <a:xfrm>
            <a:off x="685800" y="548680"/>
            <a:ext cx="7772400" cy="1143000"/>
          </a:xfrm>
        </p:spPr>
        <p:txBody>
          <a:bodyPr/>
          <a:lstStyle/>
          <a:p>
            <a:pPr eaLnBrk="1" hangingPunct="1"/>
            <a:r>
              <a:rPr lang="sv-SE" sz="3600" dirty="0" smtClean="0"/>
              <a:t>Vad är en allmän handling? </a:t>
            </a:r>
            <a:br>
              <a:rPr lang="sv-SE" sz="3600" dirty="0" smtClean="0"/>
            </a:br>
            <a:r>
              <a:rPr lang="sv-SE" sz="3600" dirty="0" smtClean="0"/>
              <a:t> – det allmännas handling </a:t>
            </a:r>
            <a:r>
              <a:rPr lang="sv-SE" sz="1000" dirty="0" smtClean="0"/>
              <a:t>(TF 2 kap 6 §) </a:t>
            </a:r>
            <a:br>
              <a:rPr lang="sv-SE" sz="1000" dirty="0" smtClean="0"/>
            </a:br>
            <a:endParaRPr lang="sv-SE" sz="1000" dirty="0" smtClean="0"/>
          </a:p>
        </p:txBody>
      </p:sp>
      <p:sp>
        <p:nvSpPr>
          <p:cNvPr id="5123" name="Underrubrik 2"/>
          <p:cNvSpPr>
            <a:spLocks noGrp="1"/>
          </p:cNvSpPr>
          <p:nvPr>
            <p:ph type="subTitle" idx="1"/>
          </p:nvPr>
        </p:nvSpPr>
        <p:spPr>
          <a:xfrm>
            <a:off x="642938" y="2492896"/>
            <a:ext cx="7772400" cy="3146672"/>
          </a:xfrm>
        </p:spPr>
        <p:txBody>
          <a:bodyPr/>
          <a:lstStyle/>
          <a:p>
            <a:pPr eaLnBrk="1" hangingPunct="1"/>
            <a:r>
              <a:rPr lang="sv-SE" b="1" i="1" dirty="0" smtClean="0">
                <a:latin typeface="Arial" pitchFamily="34" charset="0"/>
              </a:rPr>
              <a:t>Inkommen	</a:t>
            </a:r>
          </a:p>
          <a:p>
            <a:pPr eaLnBrk="1" hangingPunct="1"/>
            <a:r>
              <a:rPr lang="sv-SE" dirty="0" smtClean="0">
                <a:latin typeface="Arial" pitchFamily="34" charset="0"/>
              </a:rPr>
              <a:t>Passerat en myndighetsgräns</a:t>
            </a:r>
            <a:endParaRPr lang="sv-SE" b="1" i="1" dirty="0" smtClean="0">
              <a:latin typeface="Arial" pitchFamily="34" charset="0"/>
            </a:endParaRPr>
          </a:p>
          <a:p>
            <a:pPr eaLnBrk="1" hangingPunct="1"/>
            <a:endParaRPr lang="sv-SE" dirty="0" smtClean="0">
              <a:latin typeface="Arial" pitchFamily="34" charset="0"/>
            </a:endParaRPr>
          </a:p>
          <a:p>
            <a:pPr eaLnBrk="1" hangingPunct="1"/>
            <a:r>
              <a:rPr lang="sv-SE" dirty="0" smtClean="0">
                <a:latin typeface="Arial" pitchFamily="34" charset="0"/>
              </a:rPr>
              <a:t>En handling är inkommen:</a:t>
            </a:r>
          </a:p>
          <a:p>
            <a:pPr eaLnBrk="1" hangingPunct="1">
              <a:buFontTx/>
              <a:buChar char="-"/>
            </a:pPr>
            <a:r>
              <a:rPr lang="sv-SE" dirty="0" smtClean="0">
                <a:latin typeface="Arial" pitchFamily="34" charset="0"/>
              </a:rPr>
              <a:t> anlänt till myndigheten eller</a:t>
            </a:r>
          </a:p>
          <a:p>
            <a:pPr eaLnBrk="1" hangingPunct="1">
              <a:buFontTx/>
              <a:buChar char="-"/>
            </a:pPr>
            <a:r>
              <a:rPr lang="sv-SE" dirty="0" smtClean="0">
                <a:latin typeface="Arial" pitchFamily="34" charset="0"/>
              </a:rPr>
              <a:t> ”kommit behörig befattningshavare tillhanda”</a:t>
            </a:r>
          </a:p>
          <a:p>
            <a:pPr eaLnBrk="1" hangingPunct="1"/>
            <a:r>
              <a:rPr lang="sv-SE" dirty="0" smtClean="0">
                <a:latin typeface="Arial" pitchFamily="34" charset="0"/>
              </a:rPr>
              <a:t> </a:t>
            </a:r>
          </a:p>
        </p:txBody>
      </p:sp>
      <p:sp>
        <p:nvSpPr>
          <p:cNvPr id="5124" name="Platshållare för datum 3"/>
          <p:cNvSpPr>
            <a:spLocks noGrp="1"/>
          </p:cNvSpPr>
          <p:nvPr>
            <p:ph type="dt" sz="quarter" idx="10"/>
          </p:nvPr>
        </p:nvSpPr>
        <p:spPr>
          <a:noFill/>
        </p:spPr>
        <p:txBody>
          <a:bodyPr/>
          <a:lstStyle/>
          <a:p>
            <a:fld id="{EB0C5CB9-7A0E-4338-AD73-C5ACF7521DC4}" type="datetime1">
              <a:rPr lang="sv-SE" smtClean="0">
                <a:latin typeface="Arial" pitchFamily="34" charset="0"/>
              </a:rPr>
              <a:pPr/>
              <a:t>2014-06-11</a:t>
            </a:fld>
            <a:endParaRPr lang="sv-SE" smtClean="0">
              <a:latin typeface="Arial" pitchFamily="34" charset="0"/>
            </a:endParaRPr>
          </a:p>
        </p:txBody>
      </p:sp>
      <p:sp>
        <p:nvSpPr>
          <p:cNvPr id="5125"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5126" name="Platshållare för bildnummer 5"/>
          <p:cNvSpPr>
            <a:spLocks noGrp="1"/>
          </p:cNvSpPr>
          <p:nvPr>
            <p:ph type="sldNum" sz="quarter" idx="12"/>
          </p:nvPr>
        </p:nvSpPr>
        <p:spPr>
          <a:noFill/>
        </p:spPr>
        <p:txBody>
          <a:bodyPr/>
          <a:lstStyle/>
          <a:p>
            <a:fld id="{935944B5-8678-40E4-801C-E151064D13BF}" type="slidenum">
              <a:rPr lang="sv-SE" smtClean="0">
                <a:latin typeface="Arial" pitchFamily="34" charset="0"/>
              </a:rPr>
              <a:pPr/>
              <a:t>3</a:t>
            </a:fld>
            <a:endParaRPr lang="sv-SE"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ctrTitle"/>
          </p:nvPr>
        </p:nvSpPr>
        <p:spPr>
          <a:xfrm>
            <a:off x="685800" y="476672"/>
            <a:ext cx="8134672" cy="1143000"/>
          </a:xfrm>
        </p:spPr>
        <p:txBody>
          <a:bodyPr/>
          <a:lstStyle/>
          <a:p>
            <a:pPr eaLnBrk="1" hangingPunct="1"/>
            <a:r>
              <a:rPr lang="sv-SE" sz="3600" dirty="0" smtClean="0"/>
              <a:t>Vad är en allmän handling? </a:t>
            </a:r>
            <a:r>
              <a:rPr lang="sv-SE" sz="1000" dirty="0" smtClean="0"/>
              <a:t>(TF 2 kap 7 §)</a:t>
            </a:r>
            <a:r>
              <a:rPr lang="sv-SE" dirty="0" smtClean="0"/>
              <a:t/>
            </a:r>
            <a:br>
              <a:rPr lang="sv-SE" dirty="0" smtClean="0"/>
            </a:br>
            <a:endParaRPr lang="sv-SE" dirty="0" smtClean="0"/>
          </a:p>
        </p:txBody>
      </p:sp>
      <p:sp>
        <p:nvSpPr>
          <p:cNvPr id="6147" name="Underrubrik 2"/>
          <p:cNvSpPr>
            <a:spLocks noGrp="1"/>
          </p:cNvSpPr>
          <p:nvPr>
            <p:ph type="subTitle" idx="1"/>
          </p:nvPr>
        </p:nvSpPr>
        <p:spPr>
          <a:xfrm>
            <a:off x="714375" y="1700808"/>
            <a:ext cx="7772400" cy="4010769"/>
          </a:xfrm>
        </p:spPr>
        <p:txBody>
          <a:bodyPr/>
          <a:lstStyle/>
          <a:p>
            <a:pPr eaLnBrk="1" hangingPunct="1"/>
            <a:r>
              <a:rPr lang="sv-SE" b="1" i="1" dirty="0" smtClean="0">
                <a:latin typeface="Arial" pitchFamily="34" charset="0"/>
              </a:rPr>
              <a:t>Upprättad	</a:t>
            </a:r>
          </a:p>
          <a:p>
            <a:pPr eaLnBrk="1" hangingPunct="1"/>
            <a:r>
              <a:rPr lang="sv-SE" dirty="0" smtClean="0">
                <a:latin typeface="Arial" pitchFamily="34" charset="0"/>
              </a:rPr>
              <a:t>En upprättad allmän handling måste ha färdigställts vid myndigheten. </a:t>
            </a:r>
          </a:p>
          <a:p>
            <a:pPr eaLnBrk="1" hangingPunct="1"/>
            <a:r>
              <a:rPr lang="sv-SE" dirty="0" smtClean="0">
                <a:latin typeface="Arial" pitchFamily="34" charset="0"/>
              </a:rPr>
              <a:t>Expedierad, slutlig form t.ex. delegationsbeslut, beslutshandlingar, löpande förteckningar</a:t>
            </a:r>
          </a:p>
          <a:p>
            <a:pPr eaLnBrk="1" hangingPunct="1"/>
            <a:endParaRPr lang="sv-SE" dirty="0" smtClean="0">
              <a:latin typeface="Arial" pitchFamily="34" charset="0"/>
            </a:endParaRPr>
          </a:p>
          <a:p>
            <a:pPr eaLnBrk="1" hangingPunct="1"/>
            <a:r>
              <a:rPr lang="sv-SE" dirty="0" smtClean="0">
                <a:latin typeface="Arial" pitchFamily="34" charset="0"/>
              </a:rPr>
              <a:t>Tre slag av upprättade handlingar:</a:t>
            </a:r>
          </a:p>
          <a:p>
            <a:pPr eaLnBrk="1" hangingPunct="1"/>
            <a:r>
              <a:rPr lang="sv-SE" dirty="0" smtClean="0">
                <a:latin typeface="Arial" pitchFamily="34" charset="0"/>
              </a:rPr>
              <a:t>- </a:t>
            </a:r>
            <a:r>
              <a:rPr lang="sv-SE" b="1" i="1" dirty="0" smtClean="0">
                <a:latin typeface="Arial" pitchFamily="34" charset="0"/>
              </a:rPr>
              <a:t>expedierats</a:t>
            </a:r>
            <a:endParaRPr lang="sv-SE" dirty="0" smtClean="0">
              <a:latin typeface="Arial" pitchFamily="34" charset="0"/>
            </a:endParaRPr>
          </a:p>
          <a:p>
            <a:pPr eaLnBrk="1" hangingPunct="1"/>
            <a:r>
              <a:rPr lang="sv-SE" dirty="0" smtClean="0">
                <a:latin typeface="Arial" pitchFamily="34" charset="0"/>
              </a:rPr>
              <a:t>- </a:t>
            </a:r>
            <a:r>
              <a:rPr lang="sv-SE" b="1" i="1" dirty="0" smtClean="0">
                <a:latin typeface="Arial" pitchFamily="34" charset="0"/>
              </a:rPr>
              <a:t>inte har expedierats men som tillhör ett visst ärende</a:t>
            </a:r>
            <a:endParaRPr lang="sv-SE" dirty="0" smtClean="0">
              <a:latin typeface="Arial" pitchFamily="34" charset="0"/>
            </a:endParaRPr>
          </a:p>
          <a:p>
            <a:pPr eaLnBrk="1" hangingPunct="1"/>
            <a:r>
              <a:rPr lang="sv-SE" dirty="0" smtClean="0">
                <a:latin typeface="Arial" pitchFamily="34" charset="0"/>
              </a:rPr>
              <a:t>- </a:t>
            </a:r>
            <a:r>
              <a:rPr lang="sv-SE" b="1" i="1" dirty="0" smtClean="0">
                <a:latin typeface="Arial" pitchFamily="34" charset="0"/>
              </a:rPr>
              <a:t>varken har expedierats eller hör till ett visst ärende</a:t>
            </a:r>
            <a:r>
              <a:rPr lang="sv-SE" dirty="0" smtClean="0">
                <a:latin typeface="Arial" pitchFamily="34" charset="0"/>
              </a:rPr>
              <a:t> </a:t>
            </a:r>
            <a:r>
              <a:rPr lang="sv-SE" b="1" dirty="0" smtClean="0">
                <a:latin typeface="Arial" pitchFamily="34" charset="0"/>
              </a:rPr>
              <a:t>blir allmänna när de har justerats</a:t>
            </a:r>
          </a:p>
          <a:p>
            <a:pPr eaLnBrk="1" hangingPunct="1"/>
            <a:endParaRPr lang="sv-SE" dirty="0" smtClean="0">
              <a:latin typeface="Arial" pitchFamily="34" charset="0"/>
            </a:endParaRPr>
          </a:p>
        </p:txBody>
      </p:sp>
      <p:sp>
        <p:nvSpPr>
          <p:cNvPr id="6148" name="Platshållare för datum 3"/>
          <p:cNvSpPr>
            <a:spLocks noGrp="1"/>
          </p:cNvSpPr>
          <p:nvPr>
            <p:ph type="dt" sz="quarter" idx="10"/>
          </p:nvPr>
        </p:nvSpPr>
        <p:spPr>
          <a:noFill/>
        </p:spPr>
        <p:txBody>
          <a:bodyPr/>
          <a:lstStyle/>
          <a:p>
            <a:fld id="{3243B69E-9855-4E47-8E15-8791BD999600}" type="datetime1">
              <a:rPr lang="sv-SE" smtClean="0">
                <a:latin typeface="Arial" pitchFamily="34" charset="0"/>
              </a:rPr>
              <a:pPr/>
              <a:t>2014-06-11</a:t>
            </a:fld>
            <a:endParaRPr lang="sv-SE" smtClean="0">
              <a:latin typeface="Arial" pitchFamily="34" charset="0"/>
            </a:endParaRPr>
          </a:p>
        </p:txBody>
      </p:sp>
      <p:sp>
        <p:nvSpPr>
          <p:cNvPr id="6149"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6150" name="Platshållare för bildnummer 5"/>
          <p:cNvSpPr>
            <a:spLocks noGrp="1"/>
          </p:cNvSpPr>
          <p:nvPr>
            <p:ph type="sldNum" sz="quarter" idx="12"/>
          </p:nvPr>
        </p:nvSpPr>
        <p:spPr>
          <a:noFill/>
        </p:spPr>
        <p:txBody>
          <a:bodyPr/>
          <a:lstStyle/>
          <a:p>
            <a:fld id="{47138CEB-0669-4F69-962B-6B16BA54C6A5}" type="slidenum">
              <a:rPr lang="sv-SE" smtClean="0">
                <a:latin typeface="Arial" pitchFamily="34" charset="0"/>
              </a:rPr>
              <a:pPr/>
              <a:t>4</a:t>
            </a:fld>
            <a:endParaRPr lang="sv-SE"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ctrTitle"/>
          </p:nvPr>
        </p:nvSpPr>
        <p:spPr>
          <a:xfrm>
            <a:off x="685800" y="476672"/>
            <a:ext cx="7772400" cy="1143000"/>
          </a:xfrm>
        </p:spPr>
        <p:txBody>
          <a:bodyPr/>
          <a:lstStyle/>
          <a:p>
            <a:r>
              <a:rPr lang="sv-SE" sz="3600" dirty="0" smtClean="0"/>
              <a:t>Aktrensning</a:t>
            </a:r>
            <a:r>
              <a:rPr lang="sv-SE" dirty="0" smtClean="0"/>
              <a:t> </a:t>
            </a:r>
            <a:r>
              <a:rPr lang="sv-SE" sz="1000" b="0" dirty="0" smtClean="0"/>
              <a:t>(enligt RA-FS 1997:8)</a:t>
            </a:r>
          </a:p>
        </p:txBody>
      </p:sp>
      <p:sp>
        <p:nvSpPr>
          <p:cNvPr id="7171" name="Underrubrik 2"/>
          <p:cNvSpPr>
            <a:spLocks noGrp="1"/>
          </p:cNvSpPr>
          <p:nvPr>
            <p:ph type="subTitle" idx="1"/>
          </p:nvPr>
        </p:nvSpPr>
        <p:spPr>
          <a:xfrm>
            <a:off x="685800" y="1785938"/>
            <a:ext cx="7815263" cy="4000500"/>
          </a:xfrm>
        </p:spPr>
        <p:txBody>
          <a:bodyPr/>
          <a:lstStyle/>
          <a:p>
            <a:r>
              <a:rPr lang="sv-SE" dirty="0" smtClean="0">
                <a:latin typeface="Arial" pitchFamily="34" charset="0"/>
              </a:rPr>
              <a:t>När ett ärende är avslutat bör akten rensas. Alla handlingar som är av tillfällig betydelse kan då avlägsnas. Handlingar som tillfört sakuppgifter till ärendet får inte rensas ut.</a:t>
            </a:r>
          </a:p>
          <a:p>
            <a:r>
              <a:rPr lang="sv-SE" dirty="0" smtClean="0">
                <a:latin typeface="Arial" pitchFamily="34" charset="0"/>
              </a:rPr>
              <a:t>Rensa bort:</a:t>
            </a:r>
          </a:p>
          <a:p>
            <a:pPr>
              <a:buFontTx/>
              <a:buChar char="-"/>
            </a:pPr>
            <a:r>
              <a:rPr lang="sv-SE" dirty="0" smtClean="0">
                <a:latin typeface="Arial" pitchFamily="34" charset="0"/>
              </a:rPr>
              <a:t> utkast och kladdar</a:t>
            </a:r>
          </a:p>
          <a:p>
            <a:pPr>
              <a:buFontTx/>
              <a:buChar char="-"/>
            </a:pPr>
            <a:r>
              <a:rPr lang="sv-SE" dirty="0" smtClean="0">
                <a:latin typeface="Arial" pitchFamily="34" charset="0"/>
              </a:rPr>
              <a:t> dubblettkopior</a:t>
            </a:r>
          </a:p>
          <a:p>
            <a:pPr>
              <a:buFontTx/>
              <a:buChar char="-"/>
            </a:pPr>
            <a:r>
              <a:rPr lang="sv-SE" dirty="0" smtClean="0">
                <a:latin typeface="Arial" pitchFamily="34" charset="0"/>
              </a:rPr>
              <a:t> minnesanteckningar som inte tillfört ärendet sakuppgift</a:t>
            </a:r>
          </a:p>
          <a:p>
            <a:pPr>
              <a:buFontTx/>
              <a:buChar char="-"/>
            </a:pPr>
            <a:r>
              <a:rPr lang="sv-SE" dirty="0" smtClean="0">
                <a:latin typeface="Arial" pitchFamily="34" charset="0"/>
              </a:rPr>
              <a:t> trycksaker som inte haft någon betydelse för ärendet.</a:t>
            </a:r>
          </a:p>
          <a:p>
            <a:pPr>
              <a:buFontTx/>
              <a:buChar char="-"/>
            </a:pPr>
            <a:endParaRPr lang="sv-SE" dirty="0" smtClean="0">
              <a:latin typeface="Arial" pitchFamily="34" charset="0"/>
            </a:endParaRPr>
          </a:p>
          <a:p>
            <a:r>
              <a:rPr lang="sv-SE" b="1" dirty="0" smtClean="0">
                <a:latin typeface="Arial" pitchFamily="34" charset="0"/>
              </a:rPr>
              <a:t>Kvar i akten när ärendet arkiveras - blir allmän handling!  </a:t>
            </a:r>
          </a:p>
        </p:txBody>
      </p:sp>
      <p:sp>
        <p:nvSpPr>
          <p:cNvPr id="7172" name="Platshållare för datum 3"/>
          <p:cNvSpPr>
            <a:spLocks noGrp="1"/>
          </p:cNvSpPr>
          <p:nvPr>
            <p:ph type="dt" sz="quarter" idx="10"/>
          </p:nvPr>
        </p:nvSpPr>
        <p:spPr>
          <a:noFill/>
        </p:spPr>
        <p:txBody>
          <a:bodyPr/>
          <a:lstStyle/>
          <a:p>
            <a:fld id="{0888783F-A539-46D1-8116-F30E3B69442A}" type="datetime1">
              <a:rPr lang="sv-SE" smtClean="0">
                <a:latin typeface="Arial" pitchFamily="34" charset="0"/>
              </a:rPr>
              <a:pPr/>
              <a:t>2014-06-11</a:t>
            </a:fld>
            <a:endParaRPr lang="sv-SE" smtClean="0">
              <a:latin typeface="Arial" pitchFamily="34" charset="0"/>
            </a:endParaRPr>
          </a:p>
        </p:txBody>
      </p:sp>
      <p:sp>
        <p:nvSpPr>
          <p:cNvPr id="7173"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7174" name="Platshållare för bildnummer 5"/>
          <p:cNvSpPr>
            <a:spLocks noGrp="1"/>
          </p:cNvSpPr>
          <p:nvPr>
            <p:ph type="sldNum" sz="quarter" idx="12"/>
          </p:nvPr>
        </p:nvSpPr>
        <p:spPr>
          <a:noFill/>
        </p:spPr>
        <p:txBody>
          <a:bodyPr/>
          <a:lstStyle/>
          <a:p>
            <a:fld id="{F65E835C-A826-4278-A49D-209AD0770B66}" type="slidenum">
              <a:rPr lang="sv-SE" smtClean="0">
                <a:latin typeface="Arial" pitchFamily="34" charset="0"/>
              </a:rPr>
              <a:pPr/>
              <a:t>5</a:t>
            </a:fld>
            <a:endParaRPr lang="sv-SE" smtClean="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600" dirty="0" smtClean="0"/>
              <a:t>Handlingarna läggs i aktomslag</a:t>
            </a:r>
            <a:endParaRPr lang="sv-SE" sz="3600" dirty="0"/>
          </a:p>
        </p:txBody>
      </p:sp>
      <p:pic>
        <p:nvPicPr>
          <p:cNvPr id="4" name="Bildobjekt 3" descr="fyll aktomslag.JPG"/>
          <p:cNvPicPr>
            <a:picLocks noChangeAspect="1"/>
          </p:cNvPicPr>
          <p:nvPr/>
        </p:nvPicPr>
        <p:blipFill>
          <a:blip r:embed="rId2"/>
          <a:stretch>
            <a:fillRect/>
          </a:stretch>
        </p:blipFill>
        <p:spPr>
          <a:xfrm>
            <a:off x="755576" y="1772816"/>
            <a:ext cx="5916149" cy="44371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datum 3"/>
          <p:cNvSpPr>
            <a:spLocks noGrp="1"/>
          </p:cNvSpPr>
          <p:nvPr>
            <p:ph type="dt" sz="quarter" idx="10"/>
          </p:nvPr>
        </p:nvSpPr>
        <p:spPr>
          <a:noFill/>
        </p:spPr>
        <p:txBody>
          <a:bodyPr/>
          <a:lstStyle/>
          <a:p>
            <a:fld id="{F75D0839-0165-43FC-8624-86A73AAFE369}" type="datetime1">
              <a:rPr lang="sv-SE" smtClean="0">
                <a:latin typeface="Arial" pitchFamily="34" charset="0"/>
              </a:rPr>
              <a:pPr/>
              <a:t>2014-06-11</a:t>
            </a:fld>
            <a:endParaRPr lang="sv-SE" smtClean="0">
              <a:latin typeface="Arial" pitchFamily="34" charset="0"/>
            </a:endParaRPr>
          </a:p>
        </p:txBody>
      </p:sp>
      <p:sp>
        <p:nvSpPr>
          <p:cNvPr id="9219"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9220" name="Platshållare för bildnummer 5"/>
          <p:cNvSpPr>
            <a:spLocks noGrp="1"/>
          </p:cNvSpPr>
          <p:nvPr>
            <p:ph type="sldNum" sz="quarter" idx="12"/>
          </p:nvPr>
        </p:nvSpPr>
        <p:spPr>
          <a:noFill/>
        </p:spPr>
        <p:txBody>
          <a:bodyPr/>
          <a:lstStyle/>
          <a:p>
            <a:fld id="{68A43236-DAE5-4382-B91D-7CBFB62BA766}" type="slidenum">
              <a:rPr lang="sv-SE" smtClean="0">
                <a:latin typeface="Arial" pitchFamily="34" charset="0"/>
              </a:rPr>
              <a:pPr/>
              <a:t>7</a:t>
            </a:fld>
            <a:endParaRPr lang="sv-SE" smtClean="0">
              <a:latin typeface="Arial" pitchFamily="34" charset="0"/>
            </a:endParaRPr>
          </a:p>
        </p:txBody>
      </p:sp>
      <p:sp>
        <p:nvSpPr>
          <p:cNvPr id="9221" name="Underrubrik 6"/>
          <p:cNvSpPr>
            <a:spLocks noGrp="1"/>
          </p:cNvSpPr>
          <p:nvPr>
            <p:ph type="subTitle" idx="1"/>
          </p:nvPr>
        </p:nvSpPr>
        <p:spPr>
          <a:xfrm>
            <a:off x="6143625" y="1714500"/>
            <a:ext cx="2671763" cy="3352800"/>
          </a:xfrm>
        </p:spPr>
        <p:txBody>
          <a:bodyPr/>
          <a:lstStyle/>
          <a:p>
            <a:r>
              <a:rPr lang="sv-SE" dirty="0" smtClean="0">
                <a:latin typeface="Arial" pitchFamily="34" charset="0"/>
              </a:rPr>
              <a:t>Skriv med bläckpenna (</a:t>
            </a:r>
            <a:r>
              <a:rPr lang="sv-SE" dirty="0" err="1" smtClean="0">
                <a:latin typeface="Arial" pitchFamily="34" charset="0"/>
              </a:rPr>
              <a:t>SvA</a:t>
            </a:r>
            <a:r>
              <a:rPr lang="sv-SE" dirty="0" smtClean="0">
                <a:latin typeface="Arial" pitchFamily="34" charset="0"/>
              </a:rPr>
              <a:t>)</a:t>
            </a:r>
            <a:br>
              <a:rPr lang="sv-SE" dirty="0" smtClean="0">
                <a:latin typeface="Arial" pitchFamily="34" charset="0"/>
              </a:rPr>
            </a:br>
            <a:r>
              <a:rPr lang="sv-SE" dirty="0" smtClean="0">
                <a:latin typeface="Arial" pitchFamily="34" charset="0"/>
              </a:rPr>
              <a:t>på aktomslagets </a:t>
            </a:r>
            <a:br>
              <a:rPr lang="sv-SE" dirty="0" smtClean="0">
                <a:latin typeface="Arial" pitchFamily="34" charset="0"/>
              </a:rPr>
            </a:br>
            <a:r>
              <a:rPr lang="sv-SE" dirty="0" smtClean="0">
                <a:latin typeface="Arial" pitchFamily="34" charset="0"/>
              </a:rPr>
              <a:t>övre vänstra hörn</a:t>
            </a:r>
          </a:p>
          <a:p>
            <a:endParaRPr lang="sv-SE" dirty="0" smtClean="0">
              <a:latin typeface="Arial" pitchFamily="34" charset="0"/>
            </a:endParaRPr>
          </a:p>
          <a:p>
            <a:r>
              <a:rPr lang="sv-SE" dirty="0" smtClean="0">
                <a:latin typeface="Arial" pitchFamily="34" charset="0"/>
              </a:rPr>
              <a:t>Aktomslagets</a:t>
            </a:r>
            <a:br>
              <a:rPr lang="sv-SE" dirty="0" smtClean="0">
                <a:latin typeface="Arial" pitchFamily="34" charset="0"/>
              </a:rPr>
            </a:br>
            <a:r>
              <a:rPr lang="sv-SE" dirty="0" smtClean="0">
                <a:latin typeface="Arial" pitchFamily="34" charset="0"/>
              </a:rPr>
              <a:t>öppning till höger</a:t>
            </a:r>
          </a:p>
        </p:txBody>
      </p:sp>
      <p:sp>
        <p:nvSpPr>
          <p:cNvPr id="9222" name="Rubrik 7"/>
          <p:cNvSpPr>
            <a:spLocks noGrp="1"/>
          </p:cNvSpPr>
          <p:nvPr>
            <p:ph type="ctrTitle"/>
          </p:nvPr>
        </p:nvSpPr>
        <p:spPr>
          <a:xfrm>
            <a:off x="685800" y="476672"/>
            <a:ext cx="7772400" cy="1143000"/>
          </a:xfrm>
        </p:spPr>
        <p:txBody>
          <a:bodyPr/>
          <a:lstStyle/>
          <a:p>
            <a:r>
              <a:rPr lang="sv-SE" sz="3600" dirty="0" smtClean="0"/>
              <a:t>Så skriver man på aktomslaget</a:t>
            </a:r>
          </a:p>
        </p:txBody>
      </p:sp>
      <p:pic>
        <p:nvPicPr>
          <p:cNvPr id="9223" name="Bildobjekt 7" descr="aktomslag.JPG"/>
          <p:cNvPicPr>
            <a:picLocks noChangeAspect="1"/>
          </p:cNvPicPr>
          <p:nvPr/>
        </p:nvPicPr>
        <p:blipFill>
          <a:blip r:embed="rId2"/>
          <a:srcRect/>
          <a:stretch>
            <a:fillRect/>
          </a:stretch>
        </p:blipFill>
        <p:spPr bwMode="auto">
          <a:xfrm>
            <a:off x="714375" y="17145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datum 3"/>
          <p:cNvSpPr>
            <a:spLocks noGrp="1"/>
          </p:cNvSpPr>
          <p:nvPr>
            <p:ph type="dt" sz="quarter" idx="10"/>
          </p:nvPr>
        </p:nvSpPr>
        <p:spPr>
          <a:noFill/>
        </p:spPr>
        <p:txBody>
          <a:bodyPr/>
          <a:lstStyle/>
          <a:p>
            <a:fld id="{7A0435DC-C026-4333-B7D6-852687B55105}" type="datetime1">
              <a:rPr lang="sv-SE" smtClean="0">
                <a:latin typeface="Arial" pitchFamily="34" charset="0"/>
              </a:rPr>
              <a:pPr/>
              <a:t>2014-06-11</a:t>
            </a:fld>
            <a:endParaRPr lang="sv-SE" smtClean="0">
              <a:latin typeface="Arial" pitchFamily="34" charset="0"/>
            </a:endParaRPr>
          </a:p>
        </p:txBody>
      </p:sp>
      <p:sp>
        <p:nvSpPr>
          <p:cNvPr id="10243"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10244" name="Platshållare för bildnummer 5"/>
          <p:cNvSpPr>
            <a:spLocks noGrp="1"/>
          </p:cNvSpPr>
          <p:nvPr>
            <p:ph type="sldNum" sz="quarter" idx="12"/>
          </p:nvPr>
        </p:nvSpPr>
        <p:spPr>
          <a:noFill/>
        </p:spPr>
        <p:txBody>
          <a:bodyPr/>
          <a:lstStyle/>
          <a:p>
            <a:fld id="{88076DDE-29C6-4EAB-94F1-5DEDD78ABBD4}" type="slidenum">
              <a:rPr lang="sv-SE" smtClean="0">
                <a:latin typeface="Arial" pitchFamily="34" charset="0"/>
              </a:rPr>
              <a:pPr/>
              <a:t>8</a:t>
            </a:fld>
            <a:endParaRPr lang="sv-SE" smtClean="0">
              <a:latin typeface="Arial" pitchFamily="34" charset="0"/>
            </a:endParaRPr>
          </a:p>
        </p:txBody>
      </p:sp>
      <p:sp>
        <p:nvSpPr>
          <p:cNvPr id="10245" name="Underrubrik 6"/>
          <p:cNvSpPr>
            <a:spLocks noGrp="1"/>
          </p:cNvSpPr>
          <p:nvPr>
            <p:ph type="subTitle" idx="1"/>
          </p:nvPr>
        </p:nvSpPr>
        <p:spPr>
          <a:xfrm>
            <a:off x="428625" y="4857751"/>
            <a:ext cx="4500563" cy="947514"/>
          </a:xfrm>
        </p:spPr>
        <p:txBody>
          <a:bodyPr/>
          <a:lstStyle/>
          <a:p>
            <a:r>
              <a:rPr lang="sv-SE" dirty="0" smtClean="0">
                <a:latin typeface="Arial" pitchFamily="34" charset="0"/>
              </a:rPr>
              <a:t>Folio 55 och 80 mm </a:t>
            </a:r>
          </a:p>
          <a:p>
            <a:r>
              <a:rPr lang="sv-SE" dirty="0" smtClean="0">
                <a:latin typeface="Arial" pitchFamily="34" charset="0"/>
              </a:rPr>
              <a:t>A4 30, 55 och 80 mm</a:t>
            </a:r>
          </a:p>
        </p:txBody>
      </p:sp>
      <p:sp>
        <p:nvSpPr>
          <p:cNvPr id="10246" name="Rubrik 7"/>
          <p:cNvSpPr>
            <a:spLocks noGrp="1"/>
          </p:cNvSpPr>
          <p:nvPr>
            <p:ph type="ctrTitle"/>
          </p:nvPr>
        </p:nvSpPr>
        <p:spPr>
          <a:xfrm>
            <a:off x="428625" y="260648"/>
            <a:ext cx="7772400" cy="1143000"/>
          </a:xfrm>
        </p:spPr>
        <p:txBody>
          <a:bodyPr/>
          <a:lstStyle/>
          <a:p>
            <a:r>
              <a:rPr lang="sv-SE" sz="3600" dirty="0" smtClean="0"/>
              <a:t>Välj arkivbox efter handlingarna</a:t>
            </a:r>
          </a:p>
        </p:txBody>
      </p:sp>
      <p:pic>
        <p:nvPicPr>
          <p:cNvPr id="10247" name="Bildobjekt 6" descr="arkivboxar.JPG"/>
          <p:cNvPicPr>
            <a:picLocks noChangeAspect="1"/>
          </p:cNvPicPr>
          <p:nvPr/>
        </p:nvPicPr>
        <p:blipFill>
          <a:blip r:embed="rId2"/>
          <a:srcRect/>
          <a:stretch>
            <a:fillRect/>
          </a:stretch>
        </p:blipFill>
        <p:spPr bwMode="auto">
          <a:xfrm>
            <a:off x="428625" y="1428750"/>
            <a:ext cx="4500563" cy="3375025"/>
          </a:xfrm>
          <a:prstGeom prst="rect">
            <a:avLst/>
          </a:prstGeom>
          <a:noFill/>
          <a:ln w="9525">
            <a:noFill/>
            <a:miter lim="800000"/>
            <a:headEnd/>
            <a:tailEnd/>
          </a:ln>
        </p:spPr>
      </p:pic>
      <p:pic>
        <p:nvPicPr>
          <p:cNvPr id="10248" name="Bildobjekt 7" descr="Fylld box.JPG"/>
          <p:cNvPicPr>
            <a:picLocks noChangeAspect="1"/>
          </p:cNvPicPr>
          <p:nvPr/>
        </p:nvPicPr>
        <p:blipFill>
          <a:blip r:embed="rId3"/>
          <a:srcRect/>
          <a:stretch>
            <a:fillRect/>
          </a:stretch>
        </p:blipFill>
        <p:spPr bwMode="auto">
          <a:xfrm>
            <a:off x="5000625" y="3429000"/>
            <a:ext cx="3738563" cy="2803525"/>
          </a:xfrm>
          <a:prstGeom prst="rect">
            <a:avLst/>
          </a:prstGeom>
          <a:noFill/>
          <a:ln w="9525">
            <a:noFill/>
            <a:miter lim="800000"/>
            <a:headEnd/>
            <a:tailEnd/>
          </a:ln>
        </p:spPr>
      </p:pic>
      <p:sp>
        <p:nvSpPr>
          <p:cNvPr id="9" name="Underrubrik 6"/>
          <p:cNvSpPr txBox="1">
            <a:spLocks/>
          </p:cNvSpPr>
          <p:nvPr/>
        </p:nvSpPr>
        <p:spPr bwMode="auto">
          <a:xfrm>
            <a:off x="5000625" y="2143125"/>
            <a:ext cx="3857625" cy="1285875"/>
          </a:xfrm>
          <a:prstGeom prst="rect">
            <a:avLst/>
          </a:prstGeom>
          <a:noFill/>
          <a:ln w="9525">
            <a:noFill/>
            <a:miter lim="800000"/>
            <a:headEnd/>
            <a:tailEnd/>
          </a:ln>
        </p:spPr>
        <p:txBody>
          <a:bodyPr lIns="0" tIns="0" rIns="0" bIns="0"/>
          <a:lstStyle/>
          <a:p>
            <a:pPr eaLnBrk="0" hangingPunct="0">
              <a:spcBef>
                <a:spcPts val="0"/>
              </a:spcBef>
              <a:buClr>
                <a:schemeClr val="tx1"/>
              </a:buClr>
              <a:buFont typeface="Arial" pitchFamily="34" charset="0"/>
              <a:buNone/>
              <a:defRPr/>
            </a:pPr>
            <a:r>
              <a:rPr lang="sv-SE" sz="2000" kern="0" dirty="0"/>
              <a:t>Fyll boxen upp till kanten, </a:t>
            </a:r>
            <a:br>
              <a:rPr lang="sv-SE" sz="2000" kern="0" dirty="0"/>
            </a:br>
            <a:r>
              <a:rPr lang="sv-SE" sz="2000" kern="0" dirty="0"/>
              <a:t>men det ska var lätt att stänga.</a:t>
            </a:r>
          </a:p>
          <a:p>
            <a:pPr eaLnBrk="0" hangingPunct="0">
              <a:spcBef>
                <a:spcPts val="0"/>
              </a:spcBef>
              <a:buClr>
                <a:schemeClr val="tx1"/>
              </a:buClr>
              <a:buFont typeface="Arial" pitchFamily="34" charset="0"/>
              <a:buNone/>
              <a:defRPr/>
            </a:pPr>
            <a:r>
              <a:rPr lang="sv-SE" sz="2000" kern="0" dirty="0"/>
              <a:t>Luft i boxen stjäl utrymme och handlingarna viker sig.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datum 3"/>
          <p:cNvSpPr>
            <a:spLocks noGrp="1"/>
          </p:cNvSpPr>
          <p:nvPr>
            <p:ph type="dt" sz="quarter" idx="10"/>
          </p:nvPr>
        </p:nvSpPr>
        <p:spPr>
          <a:noFill/>
        </p:spPr>
        <p:txBody>
          <a:bodyPr/>
          <a:lstStyle/>
          <a:p>
            <a:fld id="{3A4F2527-5793-4CEA-8C6F-9D2A3F191E46}" type="datetime1">
              <a:rPr lang="sv-SE" smtClean="0">
                <a:latin typeface="Arial" pitchFamily="34" charset="0"/>
              </a:rPr>
              <a:pPr/>
              <a:t>2014-06-11</a:t>
            </a:fld>
            <a:endParaRPr lang="sv-SE" smtClean="0">
              <a:latin typeface="Arial" pitchFamily="34" charset="0"/>
            </a:endParaRPr>
          </a:p>
        </p:txBody>
      </p:sp>
      <p:sp>
        <p:nvSpPr>
          <p:cNvPr id="11267" name="Platshållare för sidfot 4"/>
          <p:cNvSpPr>
            <a:spLocks noGrp="1"/>
          </p:cNvSpPr>
          <p:nvPr>
            <p:ph type="ftr" sz="quarter" idx="11"/>
          </p:nvPr>
        </p:nvSpPr>
        <p:spPr>
          <a:noFill/>
        </p:spPr>
        <p:txBody>
          <a:bodyPr/>
          <a:lstStyle/>
          <a:p>
            <a:r>
              <a:rPr lang="sv-SE" smtClean="0">
                <a:latin typeface="Arial" pitchFamily="34" charset="0"/>
              </a:rPr>
              <a:t>Arkivutbildning MOS</a:t>
            </a:r>
          </a:p>
        </p:txBody>
      </p:sp>
      <p:sp>
        <p:nvSpPr>
          <p:cNvPr id="11268" name="Platshållare för bildnummer 5"/>
          <p:cNvSpPr>
            <a:spLocks noGrp="1"/>
          </p:cNvSpPr>
          <p:nvPr>
            <p:ph type="sldNum" sz="quarter" idx="12"/>
          </p:nvPr>
        </p:nvSpPr>
        <p:spPr>
          <a:noFill/>
        </p:spPr>
        <p:txBody>
          <a:bodyPr/>
          <a:lstStyle/>
          <a:p>
            <a:fld id="{FC35B9C4-5CB2-400E-BB4B-FFC7C28D064D}" type="slidenum">
              <a:rPr lang="sv-SE" smtClean="0">
                <a:latin typeface="Arial" pitchFamily="34" charset="0"/>
              </a:rPr>
              <a:pPr/>
              <a:t>9</a:t>
            </a:fld>
            <a:endParaRPr lang="sv-SE" smtClean="0">
              <a:latin typeface="Arial" pitchFamily="34" charset="0"/>
            </a:endParaRPr>
          </a:p>
        </p:txBody>
      </p:sp>
      <p:sp>
        <p:nvSpPr>
          <p:cNvPr id="11269" name="Underrubrik 6"/>
          <p:cNvSpPr>
            <a:spLocks noGrp="1"/>
          </p:cNvSpPr>
          <p:nvPr>
            <p:ph type="subTitle" idx="1"/>
          </p:nvPr>
        </p:nvSpPr>
        <p:spPr>
          <a:xfrm>
            <a:off x="714375" y="2286000"/>
            <a:ext cx="7772400" cy="3657600"/>
          </a:xfrm>
        </p:spPr>
        <p:txBody>
          <a:bodyPr/>
          <a:lstStyle/>
          <a:p>
            <a:r>
              <a:rPr lang="sv-SE" smtClean="0">
                <a:latin typeface="Arial" pitchFamily="34" charset="0"/>
              </a:rPr>
              <a:t>Hur viker man en box</a:t>
            </a:r>
          </a:p>
          <a:p>
            <a:r>
              <a:rPr lang="sv-SE" smtClean="0">
                <a:latin typeface="Arial" pitchFamily="34" charset="0"/>
              </a:rPr>
              <a:t>Hur skriver man på boxen</a:t>
            </a:r>
          </a:p>
          <a:p>
            <a:r>
              <a:rPr lang="sv-SE" smtClean="0">
                <a:latin typeface="Arial" pitchFamily="34" charset="0"/>
              </a:rPr>
              <a:t>Blyertspenna</a:t>
            </a:r>
          </a:p>
        </p:txBody>
      </p:sp>
      <p:sp>
        <p:nvSpPr>
          <p:cNvPr id="11270" name="Rubrik 7"/>
          <p:cNvSpPr>
            <a:spLocks noGrp="1"/>
          </p:cNvSpPr>
          <p:nvPr>
            <p:ph type="ctrTitle"/>
          </p:nvPr>
        </p:nvSpPr>
        <p:spPr>
          <a:xfrm>
            <a:off x="685800" y="332656"/>
            <a:ext cx="7772400" cy="1143000"/>
          </a:xfrm>
        </p:spPr>
        <p:txBody>
          <a:bodyPr/>
          <a:lstStyle/>
          <a:p>
            <a:r>
              <a:rPr lang="sv-SE" sz="3600" dirty="0" smtClean="0"/>
              <a:t>Så viker man ihop en arkivbox</a:t>
            </a:r>
          </a:p>
        </p:txBody>
      </p:sp>
      <p:pic>
        <p:nvPicPr>
          <p:cNvPr id="11271" name="Bildobjekt 7" descr="uppvikt box.JPG"/>
          <p:cNvPicPr>
            <a:picLocks noChangeAspect="1"/>
          </p:cNvPicPr>
          <p:nvPr/>
        </p:nvPicPr>
        <p:blipFill>
          <a:blip r:embed="rId2"/>
          <a:srcRect/>
          <a:stretch>
            <a:fillRect/>
          </a:stretch>
        </p:blipFill>
        <p:spPr bwMode="auto">
          <a:xfrm>
            <a:off x="214313" y="1571625"/>
            <a:ext cx="4095750" cy="3071813"/>
          </a:xfrm>
          <a:prstGeom prst="rect">
            <a:avLst/>
          </a:prstGeom>
          <a:noFill/>
          <a:ln w="9525">
            <a:noFill/>
            <a:miter lim="800000"/>
            <a:headEnd/>
            <a:tailEnd/>
          </a:ln>
        </p:spPr>
      </p:pic>
      <p:pic>
        <p:nvPicPr>
          <p:cNvPr id="11272" name="Bildobjekt 8" descr="ihopfälld box.JPG"/>
          <p:cNvPicPr>
            <a:picLocks noChangeAspect="1"/>
          </p:cNvPicPr>
          <p:nvPr/>
        </p:nvPicPr>
        <p:blipFill>
          <a:blip r:embed="rId3"/>
          <a:srcRect/>
          <a:stretch>
            <a:fillRect/>
          </a:stretch>
        </p:blipFill>
        <p:spPr bwMode="auto">
          <a:xfrm>
            <a:off x="4071938" y="2428875"/>
            <a:ext cx="4857750"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idemönster</Template>
  <TotalTime>624</TotalTime>
  <Words>647</Words>
  <Application>Microsoft Office PowerPoint</Application>
  <PresentationFormat>Bildspel på skärmen (4:3)</PresentationFormat>
  <Paragraphs>209</Paragraphs>
  <Slides>24</Slides>
  <Notes>5</Notes>
  <HiddenSlides>0</HiddenSlides>
  <MMClips>0</MMClips>
  <ScaleCrop>false</ScaleCrop>
  <HeadingPairs>
    <vt:vector size="4" baseType="variant">
      <vt:variant>
        <vt:lpstr>Tema</vt:lpstr>
      </vt:variant>
      <vt:variant>
        <vt:i4>1</vt:i4>
      </vt:variant>
      <vt:variant>
        <vt:lpstr>Bildrubriker</vt:lpstr>
      </vt:variant>
      <vt:variant>
        <vt:i4>24</vt:i4>
      </vt:variant>
    </vt:vector>
  </HeadingPairs>
  <TitlesOfParts>
    <vt:vector size="25" baseType="lpstr">
      <vt:lpstr>Presentation idemönster</vt:lpstr>
      <vt:lpstr>Arkivutbildning</vt:lpstr>
      <vt:lpstr>Vad är en handling? (TF 2 kap 3 §)</vt:lpstr>
      <vt:lpstr>Vad är en allmän handling?   – det allmännas handling (TF 2 kap 6 §)  </vt:lpstr>
      <vt:lpstr>Vad är en allmän handling? (TF 2 kap 7 §) </vt:lpstr>
      <vt:lpstr>Aktrensning (enligt RA-FS 1997:8)</vt:lpstr>
      <vt:lpstr>Handlingarna läggs i aktomslag</vt:lpstr>
      <vt:lpstr>Så skriver man på aktomslaget</vt:lpstr>
      <vt:lpstr>Välj arkivbox efter handlingarna</vt:lpstr>
      <vt:lpstr>Så viker man ihop en arkivbox</vt:lpstr>
      <vt:lpstr>Så skriver man på arkivboxen</vt:lpstr>
      <vt:lpstr>Rensa bort från handlingar  som ska bevaras</vt:lpstr>
      <vt:lpstr>Använd dokumenthanteringsplanen som stöd</vt:lpstr>
      <vt:lpstr>Styrelseprotokoll ska bindas in</vt:lpstr>
      <vt:lpstr>Diarium i form  av två rapporter</vt:lpstr>
      <vt:lpstr>Diarieförda handlingar </vt:lpstr>
      <vt:lpstr>Personalakter</vt:lpstr>
      <vt:lpstr>Ordning i personalakt</vt:lpstr>
      <vt:lpstr>Tjänstgöringsuppgifter  som kan gallras (enligt LiSA-F 2014:3)</vt:lpstr>
      <vt:lpstr>Leveransreversal</vt:lpstr>
      <vt:lpstr>Bild 20</vt:lpstr>
      <vt:lpstr>Reversal för enkel leverans</vt:lpstr>
      <vt:lpstr>Reversal för personalhandlingar</vt:lpstr>
      <vt:lpstr>Klart för leverans</vt:lpstr>
      <vt:lpstr>Bild 24</vt:lpstr>
    </vt:vector>
  </TitlesOfParts>
  <Company>Linköpings Kommun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dalmar</dc:creator>
  <cp:lastModifiedBy>dalmar</cp:lastModifiedBy>
  <cp:revision>58</cp:revision>
  <dcterms:created xsi:type="dcterms:W3CDTF">2013-09-19T13:45:13Z</dcterms:created>
  <dcterms:modified xsi:type="dcterms:W3CDTF">2014-06-11T08:35:21Z</dcterms:modified>
</cp:coreProperties>
</file>