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handoutMasterIdLst>
    <p:handoutMasterId r:id="rId34"/>
  </p:handoutMasterIdLst>
  <p:sldIdLst>
    <p:sldId id="256" r:id="rId2"/>
    <p:sldId id="257" r:id="rId3"/>
    <p:sldId id="258" r:id="rId4"/>
    <p:sldId id="259" r:id="rId5"/>
    <p:sldId id="285" r:id="rId6"/>
    <p:sldId id="260" r:id="rId7"/>
    <p:sldId id="270" r:id="rId8"/>
    <p:sldId id="261" r:id="rId9"/>
    <p:sldId id="271" r:id="rId10"/>
    <p:sldId id="262" r:id="rId11"/>
    <p:sldId id="272" r:id="rId12"/>
    <p:sldId id="263" r:id="rId13"/>
    <p:sldId id="273" r:id="rId14"/>
    <p:sldId id="264" r:id="rId15"/>
    <p:sldId id="274" r:id="rId16"/>
    <p:sldId id="280" r:id="rId17"/>
    <p:sldId id="281" r:id="rId18"/>
    <p:sldId id="265" r:id="rId19"/>
    <p:sldId id="275" r:id="rId20"/>
    <p:sldId id="286" r:id="rId21"/>
    <p:sldId id="266" r:id="rId22"/>
    <p:sldId id="276" r:id="rId23"/>
    <p:sldId id="267" r:id="rId24"/>
    <p:sldId id="277" r:id="rId25"/>
    <p:sldId id="268" r:id="rId26"/>
    <p:sldId id="278" r:id="rId27"/>
    <p:sldId id="269" r:id="rId28"/>
    <p:sldId id="279" r:id="rId29"/>
    <p:sldId id="282" r:id="rId30"/>
    <p:sldId id="283" r:id="rId31"/>
    <p:sldId id="284" r:id="rId32"/>
  </p:sldIdLst>
  <p:sldSz cx="9144000" cy="6858000" type="screen4x3"/>
  <p:notesSz cx="6797675" cy="9926638"/>
  <p:defaultTextStyle>
    <a:defPPr>
      <a:defRPr lang="sv-SE"/>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988ABDDC-08B0-47BF-A969-BBAFF17AD2B5}" type="datetimeFigureOut">
              <a:rPr lang="sv-SE" smtClean="0"/>
              <a:pPr/>
              <a:t>2014-10-01</a:t>
            </a:fld>
            <a:endParaRPr lang="sv-SE"/>
          </a:p>
        </p:txBody>
      </p:sp>
      <p:sp>
        <p:nvSpPr>
          <p:cNvPr id="4" name="Platshållare för sidfot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DD6F7E45-908C-4635-8389-F88365FD3017}" type="slidenum">
              <a:rPr lang="sv-SE" smtClean="0"/>
              <a:pPr/>
              <a:t>‹#›</a:t>
            </a:fld>
            <a:endParaRPr lang="sv-S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F5AE5B1-DC79-4134-BE0A-FCD0F8B7BC12}" type="datetimeFigureOut">
              <a:rPr lang="sv-SE" smtClean="0"/>
              <a:pPr/>
              <a:t>2014-10-01</a:t>
            </a:fld>
            <a:endParaRPr lang="sv-SE"/>
          </a:p>
        </p:txBody>
      </p:sp>
      <p:sp>
        <p:nvSpPr>
          <p:cNvPr id="4" name="Platshållare för bildobjekt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5DC94D7-6202-4A7A-8527-C60E161E8FC4}" type="slidenum">
              <a:rPr lang="sv-SE" smtClean="0"/>
              <a:pPr/>
              <a:t>‹#›</a:t>
            </a:fld>
            <a:endParaRPr lang="sv-S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25DC94D7-6202-4A7A-8527-C60E161E8FC4}" type="slidenum">
              <a:rPr lang="sv-SE" smtClean="0"/>
              <a:pPr/>
              <a:t>29</a:t>
            </a:fld>
            <a:endParaRPr lang="sv-SE"/>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bild - Där ideér blir verklighet">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859935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vå innehållsdelar">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5" name="Bildobjekt 6" descr="LKPG_Ide_ligg_CMYK.eps"/>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6821488" y="6200775"/>
            <a:ext cx="1601787" cy="511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ubrik 1"/>
          <p:cNvSpPr>
            <a:spLocks noGrp="1"/>
          </p:cNvSpPr>
          <p:nvPr>
            <p:ph type="title"/>
          </p:nvPr>
        </p:nvSpPr>
        <p:spPr>
          <a:xfrm>
            <a:off x="684212" y="383495"/>
            <a:ext cx="7704000" cy="1143000"/>
          </a:xfrm>
          <a:prstGeom prst="rect">
            <a:avLst/>
          </a:prstGeom>
        </p:spPr>
        <p:txBody>
          <a:bodyPr lIns="0" tIns="0" rIns="0" bIns="0"/>
          <a:lstStyle>
            <a:lvl1pPr algn="l">
              <a:defRPr sz="3200">
                <a:latin typeface="Arial"/>
                <a:cs typeface="Arial"/>
              </a:defRPr>
            </a:lvl1pPr>
          </a:lstStyle>
          <a:p>
            <a:r>
              <a:rPr lang="sv-SE" smtClean="0"/>
              <a:t>Klicka här för att ändra format</a:t>
            </a:r>
            <a:endParaRPr lang="sv-SE" dirty="0"/>
          </a:p>
        </p:txBody>
      </p:sp>
      <p:sp>
        <p:nvSpPr>
          <p:cNvPr id="9" name="Platshållare för datum 8"/>
          <p:cNvSpPr>
            <a:spLocks noGrp="1"/>
          </p:cNvSpPr>
          <p:nvPr>
            <p:ph type="dt" sz="half" idx="10"/>
          </p:nvPr>
        </p:nvSpPr>
        <p:spPr/>
        <p:txBody>
          <a:bodyPr/>
          <a:lstStyle/>
          <a:p>
            <a:pPr>
              <a:defRPr/>
            </a:pPr>
            <a:fld id="{A424F550-763F-FF4A-AA9F-CFBBE384FF5D}" type="datetime1">
              <a:rPr lang="sv-SE" smtClean="0"/>
              <a:pPr>
                <a:defRPr/>
              </a:pPr>
              <a:t>2014-10-01</a:t>
            </a:fld>
            <a:endParaRPr lang="sv-SE" dirty="0"/>
          </a:p>
        </p:txBody>
      </p:sp>
      <p:sp>
        <p:nvSpPr>
          <p:cNvPr id="10" name="Platshållare för sidfot 9"/>
          <p:cNvSpPr>
            <a:spLocks noGrp="1"/>
          </p:cNvSpPr>
          <p:nvPr>
            <p:ph type="ftr" sz="quarter" idx="11"/>
          </p:nvPr>
        </p:nvSpPr>
        <p:spPr/>
        <p:txBody>
          <a:bodyPr/>
          <a:lstStyle/>
          <a:p>
            <a:pPr>
              <a:defRPr/>
            </a:pPr>
            <a:r>
              <a:rPr lang="sv-SE" smtClean="0"/>
              <a:t>Sidfot</a:t>
            </a:r>
            <a:endParaRPr lang="sv-SE" dirty="0"/>
          </a:p>
        </p:txBody>
      </p:sp>
      <p:sp>
        <p:nvSpPr>
          <p:cNvPr id="11" name="Platshållare för bildnummer 10"/>
          <p:cNvSpPr>
            <a:spLocks noGrp="1"/>
          </p:cNvSpPr>
          <p:nvPr>
            <p:ph type="sldNum" sz="quarter" idx="12"/>
          </p:nvPr>
        </p:nvSpPr>
        <p:spPr/>
        <p:txBody>
          <a:bodyPr/>
          <a:lstStyle/>
          <a:p>
            <a:pPr>
              <a:defRPr/>
            </a:pPr>
            <a:fld id="{397B8104-3387-EA4E-9A13-1C1C0E6971FC}" type="slidenum">
              <a:rPr lang="sv-SE" smtClean="0"/>
              <a:pPr>
                <a:defRPr/>
              </a:pPr>
              <a:t>‹#›</a:t>
            </a:fld>
            <a:endParaRPr lang="sv-SE" dirty="0"/>
          </a:p>
        </p:txBody>
      </p:sp>
      <p:sp>
        <p:nvSpPr>
          <p:cNvPr id="12" name="Platshållare för innehåll 2"/>
          <p:cNvSpPr>
            <a:spLocks noGrp="1"/>
          </p:cNvSpPr>
          <p:nvPr>
            <p:ph idx="1"/>
          </p:nvPr>
        </p:nvSpPr>
        <p:spPr>
          <a:xfrm>
            <a:off x="684212" y="1600200"/>
            <a:ext cx="3716476" cy="4525963"/>
          </a:xfrm>
          <a:prstGeom prst="rect">
            <a:avLst/>
          </a:prstGeom>
        </p:spPr>
        <p:txBody>
          <a:bodyPr lIns="0" tIns="0" rIns="0" bIns="0"/>
          <a:lstStyle>
            <a:lvl1pPr marL="342900" indent="-342900" algn="l">
              <a:lnSpc>
                <a:spcPct val="100000"/>
              </a:lnSpc>
              <a:spcBef>
                <a:spcPts val="1200"/>
              </a:spcBef>
              <a:buFont typeface="Arial"/>
              <a:buChar char="•"/>
              <a:defRPr sz="2400">
                <a:latin typeface="Arial"/>
                <a:cs typeface="Arial"/>
              </a:defRPr>
            </a:lvl1pPr>
            <a:lvl2pPr marL="648000" indent="-285750" algn="l">
              <a:lnSpc>
                <a:spcPct val="100000"/>
              </a:lnSpc>
              <a:spcBef>
                <a:spcPts val="900"/>
              </a:spcBef>
              <a:buFont typeface="Lucida Grande"/>
              <a:buChar char="-"/>
              <a:defRPr sz="2200">
                <a:latin typeface="Arial"/>
                <a:cs typeface="Arial"/>
              </a:defRPr>
            </a:lvl2pPr>
            <a:lvl3pPr marL="900000" indent="-228600" algn="l">
              <a:lnSpc>
                <a:spcPct val="100000"/>
              </a:lnSpc>
              <a:spcBef>
                <a:spcPts val="900"/>
              </a:spcBef>
              <a:buFont typeface="Courier New"/>
              <a:buChar char="o"/>
              <a:defRPr sz="2000">
                <a:latin typeface="Arial"/>
                <a:ea typeface="Arial"/>
                <a:cs typeface="Arial"/>
              </a:defRPr>
            </a:lvl3pPr>
            <a:lvl4pPr marL="1152000" indent="-228600" algn="l">
              <a:lnSpc>
                <a:spcPct val="100000"/>
              </a:lnSpc>
              <a:spcBef>
                <a:spcPts val="900"/>
              </a:spcBef>
              <a:buFont typeface="Arial"/>
              <a:buChar char="•"/>
              <a:defRPr sz="1800">
                <a:latin typeface="Arial"/>
                <a:ea typeface="Arial"/>
                <a:cs typeface="Arial"/>
              </a:defRPr>
            </a:lvl4pPr>
            <a:lvl5pPr marL="1440000" marR="0" indent="-285750" algn="l" defTabSz="457200" rtl="0" eaLnBrk="1" fontAlgn="base" latinLnBrk="0" hangingPunct="1">
              <a:lnSpc>
                <a:spcPct val="100000"/>
              </a:lnSpc>
              <a:spcBef>
                <a:spcPts val="900"/>
              </a:spcBef>
              <a:spcAft>
                <a:spcPct val="0"/>
              </a:spcAft>
              <a:buClrTx/>
              <a:buSzTx/>
              <a:buFont typeface="Lucida Grande"/>
              <a:buChar char="-"/>
              <a:tabLst/>
              <a:defRPr sz="1800">
                <a:latin typeface="Arial"/>
                <a:ea typeface="Arial"/>
                <a:cs typeface="Aria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smtClean="0"/>
          </a:p>
        </p:txBody>
      </p:sp>
      <p:sp>
        <p:nvSpPr>
          <p:cNvPr id="13" name="Platshållare för innehåll 2"/>
          <p:cNvSpPr>
            <a:spLocks noGrp="1"/>
          </p:cNvSpPr>
          <p:nvPr>
            <p:ph idx="16"/>
          </p:nvPr>
        </p:nvSpPr>
        <p:spPr>
          <a:xfrm>
            <a:off x="4671736" y="1600200"/>
            <a:ext cx="3716476" cy="4525963"/>
          </a:xfrm>
          <a:prstGeom prst="rect">
            <a:avLst/>
          </a:prstGeom>
        </p:spPr>
        <p:txBody>
          <a:bodyPr lIns="0" tIns="0" rIns="0" bIns="0"/>
          <a:lstStyle>
            <a:lvl1pPr marL="342900" indent="-342900" algn="l">
              <a:lnSpc>
                <a:spcPct val="100000"/>
              </a:lnSpc>
              <a:spcBef>
                <a:spcPts val="1200"/>
              </a:spcBef>
              <a:buFont typeface="Arial"/>
              <a:buChar char="•"/>
              <a:defRPr sz="2400">
                <a:latin typeface="Arial"/>
                <a:cs typeface="Arial"/>
              </a:defRPr>
            </a:lvl1pPr>
            <a:lvl2pPr marL="648000" indent="-285750" algn="l">
              <a:lnSpc>
                <a:spcPct val="100000"/>
              </a:lnSpc>
              <a:spcBef>
                <a:spcPts val="900"/>
              </a:spcBef>
              <a:buFont typeface="Lucida Grande"/>
              <a:buChar char="-"/>
              <a:defRPr sz="2200">
                <a:latin typeface="Arial"/>
                <a:cs typeface="Arial"/>
              </a:defRPr>
            </a:lvl2pPr>
            <a:lvl3pPr marL="900000" indent="-228600" algn="l">
              <a:lnSpc>
                <a:spcPct val="100000"/>
              </a:lnSpc>
              <a:spcBef>
                <a:spcPts val="900"/>
              </a:spcBef>
              <a:buFont typeface="Courier New"/>
              <a:buChar char="o"/>
              <a:defRPr sz="2000">
                <a:latin typeface="Arial"/>
                <a:ea typeface="Arial"/>
                <a:cs typeface="Arial"/>
              </a:defRPr>
            </a:lvl3pPr>
            <a:lvl4pPr marL="1152000" indent="-228600" algn="l">
              <a:lnSpc>
                <a:spcPct val="100000"/>
              </a:lnSpc>
              <a:spcBef>
                <a:spcPts val="900"/>
              </a:spcBef>
              <a:buFont typeface="Arial"/>
              <a:buChar char="•"/>
              <a:defRPr sz="1800">
                <a:latin typeface="Arial"/>
                <a:ea typeface="Arial"/>
                <a:cs typeface="Arial"/>
              </a:defRPr>
            </a:lvl4pPr>
            <a:lvl5pPr marL="1440000" marR="0" indent="-285750" algn="l" defTabSz="457200" rtl="0" eaLnBrk="1" fontAlgn="base" latinLnBrk="0" hangingPunct="1">
              <a:lnSpc>
                <a:spcPct val="100000"/>
              </a:lnSpc>
              <a:spcBef>
                <a:spcPts val="900"/>
              </a:spcBef>
              <a:spcAft>
                <a:spcPct val="0"/>
              </a:spcAft>
              <a:buClrTx/>
              <a:buSzTx/>
              <a:buFont typeface="Lucida Grande"/>
              <a:buChar char="-"/>
              <a:tabLst/>
              <a:defRPr sz="1800">
                <a:latin typeface="Arial"/>
                <a:ea typeface="Arial"/>
                <a:cs typeface="Aria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smtClean="0"/>
          </a:p>
        </p:txBody>
      </p:sp>
    </p:spTree>
    <p:extLst>
      <p:ext uri="{BB962C8B-B14F-4D97-AF65-F5344CB8AC3E}">
        <p14:creationId xmlns="" xmlns:p14="http://schemas.microsoft.com/office/powerpoint/2010/main" val="4160723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Jämförelse">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7" name="Bildobjekt 6" descr="LKPG_Ide_ligg_CMYK.eps"/>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6821488" y="6210300"/>
            <a:ext cx="1601787" cy="511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Platshållare för text 2"/>
          <p:cNvSpPr>
            <a:spLocks noGrp="1"/>
          </p:cNvSpPr>
          <p:nvPr>
            <p:ph type="body" idx="1"/>
          </p:nvPr>
        </p:nvSpPr>
        <p:spPr>
          <a:xfrm>
            <a:off x="673840" y="1535113"/>
            <a:ext cx="3726848" cy="639762"/>
          </a:xfrm>
          <a:prstGeom prst="rect">
            <a:avLst/>
          </a:prstGeom>
        </p:spPr>
        <p:txBody>
          <a:bodyPr lIns="0" tIns="0" rIns="0" bIns="0" anchor="b"/>
          <a:lstStyle>
            <a:lvl1pPr marL="0" indent="0">
              <a:buNone/>
              <a:defRPr sz="2000" b="0">
                <a:solidFill>
                  <a:srgbClr val="919191"/>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5" name="Platshållare för text 4"/>
          <p:cNvSpPr>
            <a:spLocks noGrp="1"/>
          </p:cNvSpPr>
          <p:nvPr>
            <p:ph type="body" sz="quarter" idx="3"/>
          </p:nvPr>
        </p:nvSpPr>
        <p:spPr>
          <a:xfrm>
            <a:off x="4671736" y="1535113"/>
            <a:ext cx="3716476" cy="639762"/>
          </a:xfrm>
          <a:prstGeom prst="rect">
            <a:avLst/>
          </a:prstGeom>
        </p:spPr>
        <p:txBody>
          <a:bodyPr lIns="0" rIns="0" bIns="0" anchor="b"/>
          <a:lstStyle>
            <a:lvl1pPr marL="0" indent="0">
              <a:buNone/>
              <a:defRPr sz="2000" b="0">
                <a:solidFill>
                  <a:srgbClr val="919191"/>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11" name="Platshållare för datum 10"/>
          <p:cNvSpPr>
            <a:spLocks noGrp="1"/>
          </p:cNvSpPr>
          <p:nvPr>
            <p:ph type="dt" sz="half" idx="10"/>
          </p:nvPr>
        </p:nvSpPr>
        <p:spPr/>
        <p:txBody>
          <a:bodyPr/>
          <a:lstStyle/>
          <a:p>
            <a:pPr>
              <a:defRPr/>
            </a:pPr>
            <a:fld id="{A424F550-763F-FF4A-AA9F-CFBBE384FF5D}" type="datetime1">
              <a:rPr lang="sv-SE" smtClean="0"/>
              <a:pPr>
                <a:defRPr/>
              </a:pPr>
              <a:t>2014-10-01</a:t>
            </a:fld>
            <a:endParaRPr lang="sv-SE" dirty="0"/>
          </a:p>
        </p:txBody>
      </p:sp>
      <p:sp>
        <p:nvSpPr>
          <p:cNvPr id="12" name="Platshållare för sidfot 11"/>
          <p:cNvSpPr>
            <a:spLocks noGrp="1"/>
          </p:cNvSpPr>
          <p:nvPr>
            <p:ph type="ftr" sz="quarter" idx="11"/>
          </p:nvPr>
        </p:nvSpPr>
        <p:spPr/>
        <p:txBody>
          <a:bodyPr/>
          <a:lstStyle/>
          <a:p>
            <a:pPr>
              <a:defRPr/>
            </a:pPr>
            <a:r>
              <a:rPr lang="sv-SE" smtClean="0"/>
              <a:t>Sidfot</a:t>
            </a:r>
            <a:endParaRPr lang="sv-SE" dirty="0"/>
          </a:p>
        </p:txBody>
      </p:sp>
      <p:sp>
        <p:nvSpPr>
          <p:cNvPr id="13" name="Platshållare för bildnummer 12"/>
          <p:cNvSpPr>
            <a:spLocks noGrp="1"/>
          </p:cNvSpPr>
          <p:nvPr>
            <p:ph type="sldNum" sz="quarter" idx="12"/>
          </p:nvPr>
        </p:nvSpPr>
        <p:spPr/>
        <p:txBody>
          <a:bodyPr/>
          <a:lstStyle/>
          <a:p>
            <a:pPr>
              <a:defRPr/>
            </a:pPr>
            <a:fld id="{397B8104-3387-EA4E-9A13-1C1C0E6971FC}" type="slidenum">
              <a:rPr lang="sv-SE" smtClean="0"/>
              <a:pPr>
                <a:defRPr/>
              </a:pPr>
              <a:t>‹#›</a:t>
            </a:fld>
            <a:endParaRPr lang="sv-SE" dirty="0"/>
          </a:p>
        </p:txBody>
      </p:sp>
      <p:sp>
        <p:nvSpPr>
          <p:cNvPr id="17" name="Rubrik 1"/>
          <p:cNvSpPr>
            <a:spLocks noGrp="1"/>
          </p:cNvSpPr>
          <p:nvPr>
            <p:ph type="title"/>
          </p:nvPr>
        </p:nvSpPr>
        <p:spPr>
          <a:xfrm>
            <a:off x="684212" y="383495"/>
            <a:ext cx="7704000" cy="1143000"/>
          </a:xfrm>
          <a:prstGeom prst="rect">
            <a:avLst/>
          </a:prstGeom>
        </p:spPr>
        <p:txBody>
          <a:bodyPr lIns="0" tIns="0" rIns="0" bIns="0"/>
          <a:lstStyle>
            <a:lvl1pPr algn="l">
              <a:defRPr sz="3200">
                <a:latin typeface="Arial"/>
                <a:cs typeface="Arial"/>
              </a:defRPr>
            </a:lvl1pPr>
          </a:lstStyle>
          <a:p>
            <a:r>
              <a:rPr lang="sv-SE" smtClean="0"/>
              <a:t>Klicka här för att ändra format</a:t>
            </a:r>
            <a:endParaRPr lang="sv-SE" dirty="0"/>
          </a:p>
        </p:txBody>
      </p:sp>
      <p:sp>
        <p:nvSpPr>
          <p:cNvPr id="14" name="Platshållare för innehåll 2"/>
          <p:cNvSpPr>
            <a:spLocks noGrp="1"/>
          </p:cNvSpPr>
          <p:nvPr>
            <p:ph idx="16"/>
          </p:nvPr>
        </p:nvSpPr>
        <p:spPr>
          <a:xfrm>
            <a:off x="684212" y="2177927"/>
            <a:ext cx="3716476" cy="3948236"/>
          </a:xfrm>
          <a:prstGeom prst="rect">
            <a:avLst/>
          </a:prstGeom>
        </p:spPr>
        <p:txBody>
          <a:bodyPr lIns="0" tIns="0" rIns="0" bIns="0"/>
          <a:lstStyle>
            <a:lvl1pPr marL="342900" indent="-342900" algn="l">
              <a:lnSpc>
                <a:spcPct val="100000"/>
              </a:lnSpc>
              <a:spcBef>
                <a:spcPts val="1200"/>
              </a:spcBef>
              <a:buFont typeface="Arial"/>
              <a:buChar char="•"/>
              <a:defRPr sz="2400">
                <a:latin typeface="Arial"/>
                <a:cs typeface="Arial"/>
              </a:defRPr>
            </a:lvl1pPr>
            <a:lvl2pPr marL="648000" indent="-285750" algn="l">
              <a:lnSpc>
                <a:spcPct val="100000"/>
              </a:lnSpc>
              <a:spcBef>
                <a:spcPts val="900"/>
              </a:spcBef>
              <a:buFont typeface="Lucida Grande"/>
              <a:buChar char="-"/>
              <a:defRPr sz="2200">
                <a:latin typeface="Arial"/>
                <a:cs typeface="Arial"/>
              </a:defRPr>
            </a:lvl2pPr>
            <a:lvl3pPr marL="900000" indent="-228600" algn="l">
              <a:lnSpc>
                <a:spcPct val="100000"/>
              </a:lnSpc>
              <a:spcBef>
                <a:spcPts val="900"/>
              </a:spcBef>
              <a:buFont typeface="Courier New"/>
              <a:buChar char="o"/>
              <a:defRPr sz="2000">
                <a:latin typeface="Arial"/>
                <a:ea typeface="Arial"/>
                <a:cs typeface="Arial"/>
              </a:defRPr>
            </a:lvl3pPr>
            <a:lvl4pPr marL="1152000" indent="-228600" algn="l">
              <a:lnSpc>
                <a:spcPct val="100000"/>
              </a:lnSpc>
              <a:spcBef>
                <a:spcPts val="900"/>
              </a:spcBef>
              <a:buFont typeface="Arial"/>
              <a:buChar char="•"/>
              <a:defRPr sz="1800">
                <a:latin typeface="Arial"/>
                <a:ea typeface="Arial"/>
                <a:cs typeface="Arial"/>
              </a:defRPr>
            </a:lvl4pPr>
            <a:lvl5pPr marL="1440000" marR="0" indent="-285750" algn="l" defTabSz="457200" rtl="0" eaLnBrk="1" fontAlgn="base" latinLnBrk="0" hangingPunct="1">
              <a:lnSpc>
                <a:spcPct val="100000"/>
              </a:lnSpc>
              <a:spcBef>
                <a:spcPts val="900"/>
              </a:spcBef>
              <a:spcAft>
                <a:spcPct val="0"/>
              </a:spcAft>
              <a:buClrTx/>
              <a:buSzTx/>
              <a:buFont typeface="Lucida Grande"/>
              <a:buChar char="-"/>
              <a:tabLst/>
              <a:defRPr sz="1800">
                <a:latin typeface="Arial"/>
                <a:ea typeface="Arial"/>
                <a:cs typeface="Aria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smtClean="0"/>
          </a:p>
        </p:txBody>
      </p:sp>
      <p:sp>
        <p:nvSpPr>
          <p:cNvPr id="15" name="Platshållare för innehåll 2"/>
          <p:cNvSpPr>
            <a:spLocks noGrp="1"/>
          </p:cNvSpPr>
          <p:nvPr>
            <p:ph idx="17"/>
          </p:nvPr>
        </p:nvSpPr>
        <p:spPr>
          <a:xfrm>
            <a:off x="4671736" y="2195512"/>
            <a:ext cx="3716476" cy="3930651"/>
          </a:xfrm>
          <a:prstGeom prst="rect">
            <a:avLst/>
          </a:prstGeom>
        </p:spPr>
        <p:txBody>
          <a:bodyPr lIns="0" tIns="0" rIns="0" bIns="0"/>
          <a:lstStyle>
            <a:lvl1pPr marL="342900" indent="-342900" algn="l">
              <a:lnSpc>
                <a:spcPct val="100000"/>
              </a:lnSpc>
              <a:spcBef>
                <a:spcPts val="1200"/>
              </a:spcBef>
              <a:buFont typeface="Arial"/>
              <a:buChar char="•"/>
              <a:defRPr sz="2400">
                <a:latin typeface="Arial"/>
                <a:cs typeface="Arial"/>
              </a:defRPr>
            </a:lvl1pPr>
            <a:lvl2pPr marL="648000" indent="-285750" algn="l">
              <a:lnSpc>
                <a:spcPct val="100000"/>
              </a:lnSpc>
              <a:spcBef>
                <a:spcPts val="900"/>
              </a:spcBef>
              <a:buFont typeface="Lucida Grande"/>
              <a:buChar char="-"/>
              <a:defRPr sz="2200">
                <a:latin typeface="Arial"/>
                <a:cs typeface="Arial"/>
              </a:defRPr>
            </a:lvl2pPr>
            <a:lvl3pPr marL="900000" indent="-228600" algn="l">
              <a:lnSpc>
                <a:spcPct val="100000"/>
              </a:lnSpc>
              <a:spcBef>
                <a:spcPts val="900"/>
              </a:spcBef>
              <a:buFont typeface="Courier New"/>
              <a:buChar char="o"/>
              <a:defRPr sz="2000">
                <a:latin typeface="Arial"/>
                <a:ea typeface="Arial"/>
                <a:cs typeface="Arial"/>
              </a:defRPr>
            </a:lvl3pPr>
            <a:lvl4pPr marL="1152000" indent="-228600" algn="l">
              <a:lnSpc>
                <a:spcPct val="100000"/>
              </a:lnSpc>
              <a:spcBef>
                <a:spcPts val="900"/>
              </a:spcBef>
              <a:buFont typeface="Arial"/>
              <a:buChar char="•"/>
              <a:defRPr sz="1800">
                <a:latin typeface="Arial"/>
                <a:ea typeface="Arial"/>
                <a:cs typeface="Arial"/>
              </a:defRPr>
            </a:lvl4pPr>
            <a:lvl5pPr marL="1440000" marR="0" indent="-285750" algn="l" defTabSz="457200" rtl="0" eaLnBrk="1" fontAlgn="base" latinLnBrk="0" hangingPunct="1">
              <a:lnSpc>
                <a:spcPct val="100000"/>
              </a:lnSpc>
              <a:spcBef>
                <a:spcPts val="900"/>
              </a:spcBef>
              <a:spcAft>
                <a:spcPct val="0"/>
              </a:spcAft>
              <a:buClrTx/>
              <a:buSzTx/>
              <a:buFont typeface="Lucida Grande"/>
              <a:buChar char="-"/>
              <a:tabLst/>
              <a:defRPr sz="1800">
                <a:latin typeface="Arial"/>
                <a:ea typeface="Arial"/>
                <a:cs typeface="Aria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smtClean="0"/>
          </a:p>
        </p:txBody>
      </p:sp>
    </p:spTree>
    <p:extLst>
      <p:ext uri="{BB962C8B-B14F-4D97-AF65-F5344CB8AC3E}">
        <p14:creationId xmlns="" xmlns:p14="http://schemas.microsoft.com/office/powerpoint/2010/main" val="1778714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ast rubrik">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3" name="Bildobjekt 6" descr="LKPG_Ide_ligg_CMYK.eps"/>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6821488" y="6210300"/>
            <a:ext cx="1601787" cy="511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Platshållare för datum 6"/>
          <p:cNvSpPr>
            <a:spLocks noGrp="1"/>
          </p:cNvSpPr>
          <p:nvPr>
            <p:ph type="dt" sz="half" idx="10"/>
          </p:nvPr>
        </p:nvSpPr>
        <p:spPr/>
        <p:txBody>
          <a:bodyPr/>
          <a:lstStyle/>
          <a:p>
            <a:pPr>
              <a:defRPr/>
            </a:pPr>
            <a:fld id="{A424F550-763F-FF4A-AA9F-CFBBE384FF5D}" type="datetime1">
              <a:rPr lang="sv-SE" smtClean="0"/>
              <a:pPr>
                <a:defRPr/>
              </a:pPr>
              <a:t>2014-10-01</a:t>
            </a:fld>
            <a:endParaRPr lang="sv-SE" dirty="0"/>
          </a:p>
        </p:txBody>
      </p:sp>
      <p:sp>
        <p:nvSpPr>
          <p:cNvPr id="8" name="Platshållare för sidfot 7"/>
          <p:cNvSpPr>
            <a:spLocks noGrp="1"/>
          </p:cNvSpPr>
          <p:nvPr>
            <p:ph type="ftr" sz="quarter" idx="11"/>
          </p:nvPr>
        </p:nvSpPr>
        <p:spPr/>
        <p:txBody>
          <a:bodyPr/>
          <a:lstStyle/>
          <a:p>
            <a:pPr>
              <a:defRPr/>
            </a:pPr>
            <a:r>
              <a:rPr lang="sv-SE" smtClean="0"/>
              <a:t>Sidfot</a:t>
            </a:r>
            <a:endParaRPr lang="sv-SE" dirty="0"/>
          </a:p>
        </p:txBody>
      </p:sp>
      <p:sp>
        <p:nvSpPr>
          <p:cNvPr id="9" name="Platshållare för bildnummer 8"/>
          <p:cNvSpPr>
            <a:spLocks noGrp="1"/>
          </p:cNvSpPr>
          <p:nvPr>
            <p:ph type="sldNum" sz="quarter" idx="12"/>
          </p:nvPr>
        </p:nvSpPr>
        <p:spPr/>
        <p:txBody>
          <a:bodyPr/>
          <a:lstStyle/>
          <a:p>
            <a:pPr>
              <a:defRPr/>
            </a:pPr>
            <a:fld id="{397B8104-3387-EA4E-9A13-1C1C0E6971FC}" type="slidenum">
              <a:rPr lang="sv-SE" smtClean="0"/>
              <a:pPr>
                <a:defRPr/>
              </a:pPr>
              <a:t>‹#›</a:t>
            </a:fld>
            <a:endParaRPr lang="sv-SE" dirty="0"/>
          </a:p>
        </p:txBody>
      </p:sp>
      <p:sp>
        <p:nvSpPr>
          <p:cNvPr id="10" name="Rubrik 1"/>
          <p:cNvSpPr>
            <a:spLocks noGrp="1"/>
          </p:cNvSpPr>
          <p:nvPr>
            <p:ph type="title"/>
          </p:nvPr>
        </p:nvSpPr>
        <p:spPr>
          <a:xfrm>
            <a:off x="684212" y="383495"/>
            <a:ext cx="7704000" cy="1143000"/>
          </a:xfrm>
          <a:prstGeom prst="rect">
            <a:avLst/>
          </a:prstGeom>
        </p:spPr>
        <p:txBody>
          <a:bodyPr lIns="0" tIns="0" rIns="0" bIns="0"/>
          <a:lstStyle>
            <a:lvl1pPr algn="l">
              <a:defRPr sz="3200">
                <a:latin typeface="Arial"/>
                <a:cs typeface="Arial"/>
              </a:defRPr>
            </a:lvl1pPr>
          </a:lstStyle>
          <a:p>
            <a:r>
              <a:rPr lang="sv-SE" smtClean="0"/>
              <a:t>Klicka här för att ändra format</a:t>
            </a:r>
            <a:endParaRPr lang="sv-SE" dirty="0"/>
          </a:p>
        </p:txBody>
      </p:sp>
    </p:spTree>
    <p:extLst>
      <p:ext uri="{BB962C8B-B14F-4D97-AF65-F5344CB8AC3E}">
        <p14:creationId xmlns="" xmlns:p14="http://schemas.microsoft.com/office/powerpoint/2010/main" val="918439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m">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2" name="Bildobjekt 6" descr="LKPG_Ide_ligg_CMYK.eps"/>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6821488" y="6184900"/>
            <a:ext cx="1601787" cy="511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Platshållare för datum 5"/>
          <p:cNvSpPr>
            <a:spLocks noGrp="1"/>
          </p:cNvSpPr>
          <p:nvPr>
            <p:ph type="dt" sz="half" idx="10"/>
          </p:nvPr>
        </p:nvSpPr>
        <p:spPr/>
        <p:txBody>
          <a:bodyPr/>
          <a:lstStyle/>
          <a:p>
            <a:pPr>
              <a:defRPr/>
            </a:pPr>
            <a:fld id="{A424F550-763F-FF4A-AA9F-CFBBE384FF5D}" type="datetime1">
              <a:rPr lang="sv-SE" smtClean="0"/>
              <a:pPr>
                <a:defRPr/>
              </a:pPr>
              <a:t>2014-10-01</a:t>
            </a:fld>
            <a:endParaRPr lang="sv-SE" dirty="0"/>
          </a:p>
        </p:txBody>
      </p:sp>
      <p:sp>
        <p:nvSpPr>
          <p:cNvPr id="7" name="Platshållare för sidfot 6"/>
          <p:cNvSpPr>
            <a:spLocks noGrp="1"/>
          </p:cNvSpPr>
          <p:nvPr>
            <p:ph type="ftr" sz="quarter" idx="11"/>
          </p:nvPr>
        </p:nvSpPr>
        <p:spPr/>
        <p:txBody>
          <a:bodyPr/>
          <a:lstStyle/>
          <a:p>
            <a:pPr>
              <a:defRPr/>
            </a:pPr>
            <a:r>
              <a:rPr lang="sv-SE" smtClean="0"/>
              <a:t>Sidfot</a:t>
            </a:r>
            <a:endParaRPr lang="sv-SE" dirty="0"/>
          </a:p>
        </p:txBody>
      </p:sp>
      <p:sp>
        <p:nvSpPr>
          <p:cNvPr id="8" name="Platshållare för bildnummer 7"/>
          <p:cNvSpPr>
            <a:spLocks noGrp="1"/>
          </p:cNvSpPr>
          <p:nvPr>
            <p:ph type="sldNum" sz="quarter" idx="12"/>
          </p:nvPr>
        </p:nvSpPr>
        <p:spPr/>
        <p:txBody>
          <a:bodyPr/>
          <a:lstStyle/>
          <a:p>
            <a:pPr>
              <a:defRPr/>
            </a:pPr>
            <a:fld id="{397B8104-3387-EA4E-9A13-1C1C0E6971FC}" type="slidenum">
              <a:rPr lang="sv-SE" smtClean="0"/>
              <a:pPr>
                <a:defRPr/>
              </a:pPr>
              <a:t>‹#›</a:t>
            </a:fld>
            <a:endParaRPr lang="sv-SE" dirty="0"/>
          </a:p>
        </p:txBody>
      </p:sp>
    </p:spTree>
    <p:extLst>
      <p:ext uri="{BB962C8B-B14F-4D97-AF65-F5344CB8AC3E}">
        <p14:creationId xmlns="" xmlns:p14="http://schemas.microsoft.com/office/powerpoint/2010/main" val="2469453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nehåll med bildtext">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5" name="Bildobjekt 6" descr="LKPG_Ide_ligg_CMYK.eps"/>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6821488" y="6210300"/>
            <a:ext cx="1601787" cy="511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ubrik 1"/>
          <p:cNvSpPr>
            <a:spLocks noGrp="1"/>
          </p:cNvSpPr>
          <p:nvPr>
            <p:ph type="title"/>
          </p:nvPr>
        </p:nvSpPr>
        <p:spPr>
          <a:xfrm>
            <a:off x="720725" y="273050"/>
            <a:ext cx="2744788" cy="1162050"/>
          </a:xfrm>
          <a:prstGeom prst="rect">
            <a:avLst/>
          </a:prstGeom>
        </p:spPr>
        <p:txBody>
          <a:bodyPr lIns="0" tIns="0" bIns="0" anchor="b"/>
          <a:lstStyle>
            <a:lvl1pPr algn="l">
              <a:defRPr sz="2000" b="1">
                <a:latin typeface="Arial"/>
                <a:cs typeface="Arial"/>
              </a:defRPr>
            </a:lvl1pPr>
          </a:lstStyle>
          <a:p>
            <a:r>
              <a:rPr lang="sv-SE" smtClean="0"/>
              <a:t>Klicka här för att ändra format</a:t>
            </a:r>
            <a:endParaRPr lang="sv-SE" dirty="0"/>
          </a:p>
        </p:txBody>
      </p:sp>
      <p:sp>
        <p:nvSpPr>
          <p:cNvPr id="4" name="Platshållare för text 3"/>
          <p:cNvSpPr>
            <a:spLocks noGrp="1"/>
          </p:cNvSpPr>
          <p:nvPr>
            <p:ph type="body" sz="half" idx="2"/>
          </p:nvPr>
        </p:nvSpPr>
        <p:spPr>
          <a:xfrm>
            <a:off x="720725" y="1435100"/>
            <a:ext cx="2744788" cy="4691063"/>
          </a:xfrm>
          <a:prstGeom prst="rect">
            <a:avLst/>
          </a:prstGeom>
        </p:spPr>
        <p:txBody>
          <a:bodyPr lIns="0" tIns="0" bIns="0"/>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9" name="Platshållare för datum 8"/>
          <p:cNvSpPr>
            <a:spLocks noGrp="1"/>
          </p:cNvSpPr>
          <p:nvPr>
            <p:ph type="dt" sz="half" idx="10"/>
          </p:nvPr>
        </p:nvSpPr>
        <p:spPr/>
        <p:txBody>
          <a:bodyPr/>
          <a:lstStyle/>
          <a:p>
            <a:pPr>
              <a:defRPr/>
            </a:pPr>
            <a:fld id="{A424F550-763F-FF4A-AA9F-CFBBE384FF5D}" type="datetime1">
              <a:rPr lang="sv-SE" smtClean="0"/>
              <a:pPr>
                <a:defRPr/>
              </a:pPr>
              <a:t>2014-10-01</a:t>
            </a:fld>
            <a:endParaRPr lang="sv-SE" dirty="0"/>
          </a:p>
        </p:txBody>
      </p:sp>
      <p:sp>
        <p:nvSpPr>
          <p:cNvPr id="10" name="Platshållare för sidfot 9"/>
          <p:cNvSpPr>
            <a:spLocks noGrp="1"/>
          </p:cNvSpPr>
          <p:nvPr>
            <p:ph type="ftr" sz="quarter" idx="11"/>
          </p:nvPr>
        </p:nvSpPr>
        <p:spPr/>
        <p:txBody>
          <a:bodyPr/>
          <a:lstStyle/>
          <a:p>
            <a:pPr>
              <a:defRPr/>
            </a:pPr>
            <a:r>
              <a:rPr lang="sv-SE" smtClean="0"/>
              <a:t>Sidfot</a:t>
            </a:r>
            <a:endParaRPr lang="sv-SE" dirty="0"/>
          </a:p>
        </p:txBody>
      </p:sp>
      <p:sp>
        <p:nvSpPr>
          <p:cNvPr id="11" name="Platshållare för bildnummer 10"/>
          <p:cNvSpPr>
            <a:spLocks noGrp="1"/>
          </p:cNvSpPr>
          <p:nvPr>
            <p:ph type="sldNum" sz="quarter" idx="12"/>
          </p:nvPr>
        </p:nvSpPr>
        <p:spPr/>
        <p:txBody>
          <a:bodyPr/>
          <a:lstStyle/>
          <a:p>
            <a:pPr>
              <a:defRPr/>
            </a:pPr>
            <a:fld id="{397B8104-3387-EA4E-9A13-1C1C0E6971FC}" type="slidenum">
              <a:rPr lang="sv-SE" smtClean="0"/>
              <a:pPr>
                <a:defRPr/>
              </a:pPr>
              <a:t>‹#›</a:t>
            </a:fld>
            <a:endParaRPr lang="sv-SE" dirty="0"/>
          </a:p>
        </p:txBody>
      </p:sp>
      <p:sp>
        <p:nvSpPr>
          <p:cNvPr id="12" name="Platshållare för innehåll 2"/>
          <p:cNvSpPr>
            <a:spLocks noGrp="1"/>
          </p:cNvSpPr>
          <p:nvPr>
            <p:ph idx="1"/>
          </p:nvPr>
        </p:nvSpPr>
        <p:spPr>
          <a:xfrm>
            <a:off x="3825511" y="273051"/>
            <a:ext cx="4597764" cy="5853112"/>
          </a:xfrm>
          <a:prstGeom prst="rect">
            <a:avLst/>
          </a:prstGeom>
        </p:spPr>
        <p:txBody>
          <a:bodyPr lIns="0" tIns="0" rIns="0" bIns="0"/>
          <a:lstStyle>
            <a:lvl1pPr marL="342900" indent="-342900" algn="l">
              <a:lnSpc>
                <a:spcPct val="100000"/>
              </a:lnSpc>
              <a:spcBef>
                <a:spcPts val="1200"/>
              </a:spcBef>
              <a:buFont typeface="Arial"/>
              <a:buChar char="•"/>
              <a:defRPr sz="2400">
                <a:latin typeface="Arial"/>
                <a:cs typeface="Arial"/>
              </a:defRPr>
            </a:lvl1pPr>
            <a:lvl2pPr marL="648000" indent="-285750" algn="l">
              <a:lnSpc>
                <a:spcPct val="100000"/>
              </a:lnSpc>
              <a:spcBef>
                <a:spcPts val="900"/>
              </a:spcBef>
              <a:buFont typeface="Lucida Grande"/>
              <a:buChar char="-"/>
              <a:defRPr sz="2200">
                <a:latin typeface="Arial"/>
                <a:cs typeface="Arial"/>
              </a:defRPr>
            </a:lvl2pPr>
            <a:lvl3pPr marL="900000" indent="-228600" algn="l">
              <a:lnSpc>
                <a:spcPct val="100000"/>
              </a:lnSpc>
              <a:spcBef>
                <a:spcPts val="900"/>
              </a:spcBef>
              <a:buFont typeface="Courier New"/>
              <a:buChar char="o"/>
              <a:defRPr sz="2000">
                <a:latin typeface="Arial"/>
                <a:ea typeface="Arial"/>
                <a:cs typeface="Arial"/>
              </a:defRPr>
            </a:lvl3pPr>
            <a:lvl4pPr marL="1152000" indent="-228600" algn="l">
              <a:lnSpc>
                <a:spcPct val="100000"/>
              </a:lnSpc>
              <a:spcBef>
                <a:spcPts val="900"/>
              </a:spcBef>
              <a:buFont typeface="Arial"/>
              <a:buChar char="•"/>
              <a:defRPr sz="1800">
                <a:latin typeface="Arial"/>
                <a:ea typeface="Arial"/>
                <a:cs typeface="Arial"/>
              </a:defRPr>
            </a:lvl4pPr>
            <a:lvl5pPr marL="1440000" marR="0" indent="-285750" algn="l" defTabSz="457200" rtl="0" eaLnBrk="1" fontAlgn="base" latinLnBrk="0" hangingPunct="1">
              <a:lnSpc>
                <a:spcPct val="100000"/>
              </a:lnSpc>
              <a:spcBef>
                <a:spcPts val="900"/>
              </a:spcBef>
              <a:spcAft>
                <a:spcPct val="0"/>
              </a:spcAft>
              <a:buClrTx/>
              <a:buSzTx/>
              <a:buFont typeface="Lucida Grande"/>
              <a:buChar char="-"/>
              <a:tabLst/>
              <a:defRPr sz="1800">
                <a:latin typeface="Arial"/>
                <a:ea typeface="Arial"/>
                <a:cs typeface="Aria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smtClean="0"/>
          </a:p>
        </p:txBody>
      </p:sp>
    </p:spTree>
    <p:extLst>
      <p:ext uri="{BB962C8B-B14F-4D97-AF65-F5344CB8AC3E}">
        <p14:creationId xmlns="" xmlns:p14="http://schemas.microsoft.com/office/powerpoint/2010/main" val="19381192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d med bildtext">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5" name="Bildobjekt 6" descr="LKPG_Ide_ligg_CMYK.eps"/>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6821488" y="6210300"/>
            <a:ext cx="1601787" cy="511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ubrik 1"/>
          <p:cNvSpPr>
            <a:spLocks noGrp="1"/>
          </p:cNvSpPr>
          <p:nvPr>
            <p:ph type="title"/>
          </p:nvPr>
        </p:nvSpPr>
        <p:spPr>
          <a:xfrm>
            <a:off x="1792288" y="4800600"/>
            <a:ext cx="5486400" cy="566738"/>
          </a:xfrm>
          <a:prstGeom prst="rect">
            <a:avLst/>
          </a:prstGeom>
        </p:spPr>
        <p:txBody>
          <a:bodyPr lIns="0" tIns="0" rIns="0" bIns="0" anchor="b"/>
          <a:lstStyle>
            <a:lvl1pPr algn="l">
              <a:defRPr sz="2000" b="1">
                <a:latin typeface="Arial"/>
                <a:cs typeface="Arial"/>
              </a:defRPr>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a:prstGeom prst="rect">
            <a:avLst/>
          </a:prstGeom>
        </p:spPr>
        <p:txBody>
          <a:bodyPr lIns="0" tIns="0" rIns="0" bIns="0"/>
          <a:lstStyle>
            <a:lvl1pPr marL="0" indent="0">
              <a:buNone/>
              <a:defRPr sz="32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smtClean="0"/>
              <a:t>Klicka på ikonen för att lägga till en bild</a:t>
            </a:r>
            <a:endParaRPr lang="sv-SE" noProof="0"/>
          </a:p>
        </p:txBody>
      </p:sp>
      <p:sp>
        <p:nvSpPr>
          <p:cNvPr id="4" name="Platshållare för text 3"/>
          <p:cNvSpPr>
            <a:spLocks noGrp="1"/>
          </p:cNvSpPr>
          <p:nvPr>
            <p:ph type="body" sz="half" idx="2"/>
          </p:nvPr>
        </p:nvSpPr>
        <p:spPr>
          <a:xfrm>
            <a:off x="1792288" y="5367338"/>
            <a:ext cx="5486400" cy="804862"/>
          </a:xfrm>
          <a:prstGeom prst="rect">
            <a:avLst/>
          </a:prstGeom>
        </p:spPr>
        <p:txBody>
          <a:bodyPr lIns="0" tIns="0" rIns="0" bIns="0"/>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9" name="Platshållare för datum 8"/>
          <p:cNvSpPr>
            <a:spLocks noGrp="1"/>
          </p:cNvSpPr>
          <p:nvPr>
            <p:ph type="dt" sz="half" idx="10"/>
          </p:nvPr>
        </p:nvSpPr>
        <p:spPr/>
        <p:txBody>
          <a:bodyPr/>
          <a:lstStyle/>
          <a:p>
            <a:pPr>
              <a:defRPr/>
            </a:pPr>
            <a:fld id="{A424F550-763F-FF4A-AA9F-CFBBE384FF5D}" type="datetime1">
              <a:rPr lang="sv-SE" smtClean="0"/>
              <a:pPr>
                <a:defRPr/>
              </a:pPr>
              <a:t>2014-10-01</a:t>
            </a:fld>
            <a:endParaRPr lang="sv-SE" dirty="0"/>
          </a:p>
        </p:txBody>
      </p:sp>
      <p:sp>
        <p:nvSpPr>
          <p:cNvPr id="10" name="Platshållare för sidfot 9"/>
          <p:cNvSpPr>
            <a:spLocks noGrp="1"/>
          </p:cNvSpPr>
          <p:nvPr>
            <p:ph type="ftr" sz="quarter" idx="11"/>
          </p:nvPr>
        </p:nvSpPr>
        <p:spPr/>
        <p:txBody>
          <a:bodyPr/>
          <a:lstStyle/>
          <a:p>
            <a:pPr>
              <a:defRPr/>
            </a:pPr>
            <a:r>
              <a:rPr lang="sv-SE" smtClean="0"/>
              <a:t>Sidfot</a:t>
            </a:r>
            <a:endParaRPr lang="sv-SE" dirty="0"/>
          </a:p>
        </p:txBody>
      </p:sp>
      <p:sp>
        <p:nvSpPr>
          <p:cNvPr id="11" name="Platshållare för bildnummer 10"/>
          <p:cNvSpPr>
            <a:spLocks noGrp="1"/>
          </p:cNvSpPr>
          <p:nvPr>
            <p:ph type="sldNum" sz="quarter" idx="12"/>
          </p:nvPr>
        </p:nvSpPr>
        <p:spPr/>
        <p:txBody>
          <a:bodyPr/>
          <a:lstStyle/>
          <a:p>
            <a:pPr>
              <a:defRPr/>
            </a:pPr>
            <a:fld id="{397B8104-3387-EA4E-9A13-1C1C0E6971FC}" type="slidenum">
              <a:rPr lang="sv-SE" smtClean="0"/>
              <a:pPr>
                <a:defRPr/>
              </a:pPr>
              <a:t>‹#›</a:t>
            </a:fld>
            <a:endParaRPr lang="sv-SE" dirty="0"/>
          </a:p>
        </p:txBody>
      </p:sp>
    </p:spTree>
    <p:extLst>
      <p:ext uri="{BB962C8B-B14F-4D97-AF65-F5344CB8AC3E}">
        <p14:creationId xmlns="" xmlns:p14="http://schemas.microsoft.com/office/powerpoint/2010/main" val="234949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4" name="Bildobjekt 6" descr="LKPG_Ide_ligg_CMYK.eps"/>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6821488" y="6207125"/>
            <a:ext cx="1601787" cy="511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ubrik 1"/>
          <p:cNvSpPr>
            <a:spLocks noGrp="1"/>
          </p:cNvSpPr>
          <p:nvPr>
            <p:ph type="title"/>
          </p:nvPr>
        </p:nvSpPr>
        <p:spPr>
          <a:xfrm>
            <a:off x="684212" y="383495"/>
            <a:ext cx="7739788" cy="1143000"/>
          </a:xfrm>
          <a:prstGeom prst="rect">
            <a:avLst/>
          </a:prstGeom>
        </p:spPr>
        <p:txBody>
          <a:bodyPr lIns="0" tIns="0" rIns="0" bIns="0"/>
          <a:lstStyle>
            <a:lvl1pPr algn="l">
              <a:defRPr sz="3200">
                <a:latin typeface="Arial"/>
                <a:cs typeface="Arial"/>
              </a:defRPr>
            </a:lvl1pPr>
          </a:lstStyle>
          <a:p>
            <a:r>
              <a:rPr lang="sv-SE" smtClean="0"/>
              <a:t>Klicka här för att ändra format</a:t>
            </a:r>
            <a:endParaRPr lang="sv-SE" dirty="0"/>
          </a:p>
        </p:txBody>
      </p:sp>
      <p:sp>
        <p:nvSpPr>
          <p:cNvPr id="3" name="Platshållare för innehåll 2"/>
          <p:cNvSpPr>
            <a:spLocks noGrp="1"/>
          </p:cNvSpPr>
          <p:nvPr>
            <p:ph idx="1"/>
          </p:nvPr>
        </p:nvSpPr>
        <p:spPr>
          <a:xfrm>
            <a:off x="684212" y="1600200"/>
            <a:ext cx="7739788" cy="4525963"/>
          </a:xfrm>
          <a:prstGeom prst="rect">
            <a:avLst/>
          </a:prstGeom>
        </p:spPr>
        <p:txBody>
          <a:bodyPr lIns="0" tIns="0" rIns="0" bIns="0"/>
          <a:lstStyle>
            <a:lvl1pPr marL="342900" indent="-342900" algn="l">
              <a:lnSpc>
                <a:spcPct val="100000"/>
              </a:lnSpc>
              <a:spcBef>
                <a:spcPts val="1200"/>
              </a:spcBef>
              <a:buFont typeface="Arial"/>
              <a:buChar char="•"/>
              <a:defRPr sz="2400">
                <a:latin typeface="Arial"/>
                <a:cs typeface="Arial"/>
              </a:defRPr>
            </a:lvl1pPr>
            <a:lvl2pPr marL="648000" indent="-285750" algn="l">
              <a:lnSpc>
                <a:spcPct val="100000"/>
              </a:lnSpc>
              <a:spcBef>
                <a:spcPts val="900"/>
              </a:spcBef>
              <a:buFont typeface="Lucida Grande"/>
              <a:buChar char="-"/>
              <a:defRPr sz="2200">
                <a:latin typeface="Arial"/>
                <a:cs typeface="Arial"/>
              </a:defRPr>
            </a:lvl2pPr>
            <a:lvl3pPr marL="900000" indent="-228600" algn="l">
              <a:lnSpc>
                <a:spcPct val="100000"/>
              </a:lnSpc>
              <a:spcBef>
                <a:spcPts val="900"/>
              </a:spcBef>
              <a:buFont typeface="Courier New"/>
              <a:buChar char="o"/>
              <a:defRPr sz="2000">
                <a:latin typeface="Arial"/>
                <a:ea typeface="Arial"/>
                <a:cs typeface="Arial"/>
              </a:defRPr>
            </a:lvl3pPr>
            <a:lvl4pPr marL="1152000" indent="-228600" algn="l">
              <a:lnSpc>
                <a:spcPct val="100000"/>
              </a:lnSpc>
              <a:spcBef>
                <a:spcPts val="900"/>
              </a:spcBef>
              <a:buFont typeface="Arial"/>
              <a:buChar char="•"/>
              <a:defRPr sz="1800">
                <a:latin typeface="Arial"/>
                <a:ea typeface="Arial"/>
                <a:cs typeface="Arial"/>
              </a:defRPr>
            </a:lvl4pPr>
            <a:lvl5pPr marL="1440000" marR="0" indent="-285750" algn="l" defTabSz="457200" rtl="0" eaLnBrk="1" fontAlgn="base" latinLnBrk="0" hangingPunct="1">
              <a:lnSpc>
                <a:spcPct val="100000"/>
              </a:lnSpc>
              <a:spcBef>
                <a:spcPts val="900"/>
              </a:spcBef>
              <a:spcAft>
                <a:spcPct val="0"/>
              </a:spcAft>
              <a:buClrTx/>
              <a:buSzTx/>
              <a:buFont typeface="Lucida Grande"/>
              <a:buChar char="-"/>
              <a:tabLst/>
              <a:defRPr sz="1800">
                <a:latin typeface="Arial"/>
                <a:ea typeface="Arial"/>
                <a:cs typeface="Aria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smtClean="0"/>
          </a:p>
        </p:txBody>
      </p:sp>
      <p:sp>
        <p:nvSpPr>
          <p:cNvPr id="8" name="Platshållare för datum 7"/>
          <p:cNvSpPr>
            <a:spLocks noGrp="1"/>
          </p:cNvSpPr>
          <p:nvPr>
            <p:ph type="dt" sz="half" idx="10"/>
          </p:nvPr>
        </p:nvSpPr>
        <p:spPr/>
        <p:txBody>
          <a:bodyPr/>
          <a:lstStyle/>
          <a:p>
            <a:pPr>
              <a:defRPr/>
            </a:pPr>
            <a:fld id="{A424F550-763F-FF4A-AA9F-CFBBE384FF5D}" type="datetime1">
              <a:rPr lang="sv-SE" smtClean="0"/>
              <a:pPr>
                <a:defRPr/>
              </a:pPr>
              <a:t>2014-10-01</a:t>
            </a:fld>
            <a:endParaRPr lang="sv-SE" dirty="0"/>
          </a:p>
        </p:txBody>
      </p:sp>
      <p:sp>
        <p:nvSpPr>
          <p:cNvPr id="9" name="Platshållare för sidfot 8"/>
          <p:cNvSpPr>
            <a:spLocks noGrp="1"/>
          </p:cNvSpPr>
          <p:nvPr>
            <p:ph type="ftr" sz="quarter" idx="11"/>
          </p:nvPr>
        </p:nvSpPr>
        <p:spPr/>
        <p:txBody>
          <a:bodyPr/>
          <a:lstStyle/>
          <a:p>
            <a:pPr>
              <a:defRPr/>
            </a:pPr>
            <a:r>
              <a:rPr lang="sv-SE" smtClean="0"/>
              <a:t>Sidfot</a:t>
            </a:r>
            <a:endParaRPr lang="sv-SE" dirty="0"/>
          </a:p>
        </p:txBody>
      </p:sp>
      <p:sp>
        <p:nvSpPr>
          <p:cNvPr id="10" name="Platshållare för bildnummer 9"/>
          <p:cNvSpPr>
            <a:spLocks noGrp="1"/>
          </p:cNvSpPr>
          <p:nvPr>
            <p:ph type="sldNum" sz="quarter" idx="12"/>
          </p:nvPr>
        </p:nvSpPr>
        <p:spPr/>
        <p:txBody>
          <a:bodyPr/>
          <a:lstStyle/>
          <a:p>
            <a:pPr>
              <a:defRPr/>
            </a:pPr>
            <a:fld id="{397B8104-3387-EA4E-9A13-1C1C0E6971FC}" type="slidenum">
              <a:rPr lang="sv-SE" smtClean="0"/>
              <a:pPr>
                <a:defRPr/>
              </a:pPr>
              <a:t>‹#›</a:t>
            </a:fld>
            <a:endParaRPr lang="sv-SE" dirty="0"/>
          </a:p>
        </p:txBody>
      </p:sp>
    </p:spTree>
    <p:extLst>
      <p:ext uri="{BB962C8B-B14F-4D97-AF65-F5344CB8AC3E}">
        <p14:creationId xmlns="" xmlns:p14="http://schemas.microsoft.com/office/powerpoint/2010/main" val="758502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rtrubrik + Profilbi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3" name="Bildobjekt 6" descr="LKPG_Ide_ligg_CMYK.eps"/>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6821488" y="6192838"/>
            <a:ext cx="1601787" cy="511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ubrik 1"/>
          <p:cNvSpPr>
            <a:spLocks noGrp="1"/>
          </p:cNvSpPr>
          <p:nvPr>
            <p:ph type="ctrTitle"/>
          </p:nvPr>
        </p:nvSpPr>
        <p:spPr>
          <a:xfrm>
            <a:off x="720000" y="635907"/>
            <a:ext cx="3852000" cy="2800803"/>
          </a:xfrm>
          <a:prstGeom prst="rect">
            <a:avLst/>
          </a:prstGeom>
        </p:spPr>
        <p:txBody>
          <a:bodyPr lIns="0" tIns="0" rIns="0" bIns="0" anchor="t"/>
          <a:lstStyle>
            <a:lvl1pPr algn="l">
              <a:defRPr sz="3200">
                <a:latin typeface="Arial"/>
                <a:cs typeface="Arial"/>
              </a:defRPr>
            </a:lvl1pPr>
          </a:lstStyle>
          <a:p>
            <a:r>
              <a:rPr lang="sv-SE" smtClean="0"/>
              <a:t>Klicka här för att ändra format</a:t>
            </a:r>
            <a:endParaRPr lang="sv-SE" dirty="0"/>
          </a:p>
        </p:txBody>
      </p:sp>
      <p:sp>
        <p:nvSpPr>
          <p:cNvPr id="10" name="Platshållare för datum 9"/>
          <p:cNvSpPr>
            <a:spLocks noGrp="1"/>
          </p:cNvSpPr>
          <p:nvPr>
            <p:ph type="dt" sz="half" idx="10"/>
          </p:nvPr>
        </p:nvSpPr>
        <p:spPr/>
        <p:txBody>
          <a:bodyPr/>
          <a:lstStyle/>
          <a:p>
            <a:pPr>
              <a:defRPr/>
            </a:pPr>
            <a:fld id="{A424F550-763F-FF4A-AA9F-CFBBE384FF5D}" type="datetime1">
              <a:rPr lang="sv-SE" smtClean="0"/>
              <a:pPr>
                <a:defRPr/>
              </a:pPr>
              <a:t>2014-10-01</a:t>
            </a:fld>
            <a:endParaRPr lang="sv-SE" dirty="0"/>
          </a:p>
        </p:txBody>
      </p:sp>
      <p:sp>
        <p:nvSpPr>
          <p:cNvPr id="11" name="Platshållare för sidfot 10"/>
          <p:cNvSpPr>
            <a:spLocks noGrp="1"/>
          </p:cNvSpPr>
          <p:nvPr>
            <p:ph type="ftr" sz="quarter" idx="11"/>
          </p:nvPr>
        </p:nvSpPr>
        <p:spPr/>
        <p:txBody>
          <a:bodyPr/>
          <a:lstStyle/>
          <a:p>
            <a:pPr>
              <a:defRPr/>
            </a:pPr>
            <a:r>
              <a:rPr lang="sv-SE" smtClean="0"/>
              <a:t>Sidfot</a:t>
            </a:r>
            <a:endParaRPr lang="sv-SE" dirty="0"/>
          </a:p>
        </p:txBody>
      </p:sp>
      <p:sp>
        <p:nvSpPr>
          <p:cNvPr id="12" name="Platshållare för bildnummer 11"/>
          <p:cNvSpPr>
            <a:spLocks noGrp="1"/>
          </p:cNvSpPr>
          <p:nvPr>
            <p:ph type="sldNum" sz="quarter" idx="12"/>
          </p:nvPr>
        </p:nvSpPr>
        <p:spPr/>
        <p:txBody>
          <a:bodyPr/>
          <a:lstStyle/>
          <a:p>
            <a:pPr>
              <a:defRPr/>
            </a:pPr>
            <a:fld id="{397B8104-3387-EA4E-9A13-1C1C0E6971FC}" type="slidenum">
              <a:rPr lang="sv-SE" smtClean="0"/>
              <a:pPr>
                <a:defRPr/>
              </a:pPr>
              <a:t>‹#›</a:t>
            </a:fld>
            <a:endParaRPr lang="sv-SE" dirty="0"/>
          </a:p>
        </p:txBody>
      </p:sp>
    </p:spTree>
    <p:extLst>
      <p:ext uri="{BB962C8B-B14F-4D97-AF65-F5344CB8AC3E}">
        <p14:creationId xmlns="" xmlns:p14="http://schemas.microsoft.com/office/powerpoint/2010/main" val="3315415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tartrubrik + Profilbi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3" name="Bildobjekt 6" descr="LKPG_Ide_ligg_CMYK.eps"/>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6821488" y="6192838"/>
            <a:ext cx="1601787" cy="511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ubrik 1"/>
          <p:cNvSpPr>
            <a:spLocks noGrp="1"/>
          </p:cNvSpPr>
          <p:nvPr>
            <p:ph type="ctrTitle"/>
          </p:nvPr>
        </p:nvSpPr>
        <p:spPr>
          <a:xfrm>
            <a:off x="720000" y="635907"/>
            <a:ext cx="3852000" cy="2800803"/>
          </a:xfrm>
          <a:prstGeom prst="rect">
            <a:avLst/>
          </a:prstGeom>
        </p:spPr>
        <p:txBody>
          <a:bodyPr lIns="0" tIns="0" rIns="0" bIns="0" anchor="t"/>
          <a:lstStyle>
            <a:lvl1pPr algn="l">
              <a:defRPr sz="3200">
                <a:latin typeface="Arial"/>
                <a:cs typeface="Arial"/>
              </a:defRPr>
            </a:lvl1pPr>
          </a:lstStyle>
          <a:p>
            <a:r>
              <a:rPr lang="sv-SE" smtClean="0"/>
              <a:t>Klicka här för att ändra format</a:t>
            </a:r>
            <a:endParaRPr lang="sv-SE" dirty="0"/>
          </a:p>
        </p:txBody>
      </p:sp>
      <p:sp>
        <p:nvSpPr>
          <p:cNvPr id="2" name="Platshållare för datum 1"/>
          <p:cNvSpPr>
            <a:spLocks noGrp="1"/>
          </p:cNvSpPr>
          <p:nvPr>
            <p:ph type="dt" sz="half" idx="10"/>
          </p:nvPr>
        </p:nvSpPr>
        <p:spPr/>
        <p:txBody>
          <a:bodyPr/>
          <a:lstStyle/>
          <a:p>
            <a:pPr>
              <a:defRPr/>
            </a:pPr>
            <a:fld id="{A424F550-763F-FF4A-AA9F-CFBBE384FF5D}" type="datetime1">
              <a:rPr lang="sv-SE" smtClean="0"/>
              <a:pPr>
                <a:defRPr/>
              </a:pPr>
              <a:t>2014-10-01</a:t>
            </a:fld>
            <a:endParaRPr lang="sv-SE" dirty="0"/>
          </a:p>
        </p:txBody>
      </p:sp>
      <p:sp>
        <p:nvSpPr>
          <p:cNvPr id="8" name="Platshållare för sidfot 7"/>
          <p:cNvSpPr>
            <a:spLocks noGrp="1"/>
          </p:cNvSpPr>
          <p:nvPr>
            <p:ph type="ftr" sz="quarter" idx="11"/>
          </p:nvPr>
        </p:nvSpPr>
        <p:spPr/>
        <p:txBody>
          <a:bodyPr/>
          <a:lstStyle/>
          <a:p>
            <a:pPr>
              <a:defRPr/>
            </a:pPr>
            <a:r>
              <a:rPr lang="sv-SE" smtClean="0"/>
              <a:t>Sidfot</a:t>
            </a:r>
            <a:endParaRPr lang="sv-SE" dirty="0"/>
          </a:p>
        </p:txBody>
      </p:sp>
      <p:sp>
        <p:nvSpPr>
          <p:cNvPr id="9" name="Platshållare för bildnummer 8"/>
          <p:cNvSpPr>
            <a:spLocks noGrp="1"/>
          </p:cNvSpPr>
          <p:nvPr>
            <p:ph type="sldNum" sz="quarter" idx="12"/>
          </p:nvPr>
        </p:nvSpPr>
        <p:spPr/>
        <p:txBody>
          <a:bodyPr/>
          <a:lstStyle/>
          <a:p>
            <a:pPr>
              <a:defRPr/>
            </a:pPr>
            <a:fld id="{397B8104-3387-EA4E-9A13-1C1C0E6971FC}" type="slidenum">
              <a:rPr lang="sv-SE" smtClean="0"/>
              <a:pPr>
                <a:defRPr/>
              </a:pPr>
              <a:t>‹#›</a:t>
            </a:fld>
            <a:endParaRPr lang="sv-SE" dirty="0"/>
          </a:p>
        </p:txBody>
      </p:sp>
    </p:spTree>
    <p:extLst>
      <p:ext uri="{BB962C8B-B14F-4D97-AF65-F5344CB8AC3E}">
        <p14:creationId xmlns="" xmlns:p14="http://schemas.microsoft.com/office/powerpoint/2010/main" val="1807612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tartrubrik + Profilbi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3" name="Bildobjekt 6" descr="LKPG_Ide_ligg_CMYK.eps"/>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6821488" y="6192838"/>
            <a:ext cx="1601787" cy="511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ubrik 1"/>
          <p:cNvSpPr>
            <a:spLocks noGrp="1"/>
          </p:cNvSpPr>
          <p:nvPr>
            <p:ph type="ctrTitle"/>
          </p:nvPr>
        </p:nvSpPr>
        <p:spPr>
          <a:xfrm>
            <a:off x="720000" y="635907"/>
            <a:ext cx="3852000" cy="2800803"/>
          </a:xfrm>
          <a:prstGeom prst="rect">
            <a:avLst/>
          </a:prstGeom>
        </p:spPr>
        <p:txBody>
          <a:bodyPr lIns="0" tIns="0" rIns="0" bIns="0" anchor="t"/>
          <a:lstStyle>
            <a:lvl1pPr algn="l">
              <a:defRPr sz="3200">
                <a:latin typeface="Arial"/>
                <a:cs typeface="Arial"/>
              </a:defRPr>
            </a:lvl1pPr>
          </a:lstStyle>
          <a:p>
            <a:r>
              <a:rPr lang="sv-SE" smtClean="0"/>
              <a:t>Klicka här för att ändra format</a:t>
            </a:r>
            <a:endParaRPr lang="sv-SE" dirty="0"/>
          </a:p>
        </p:txBody>
      </p:sp>
      <p:sp>
        <p:nvSpPr>
          <p:cNvPr id="2" name="Platshållare för datum 1"/>
          <p:cNvSpPr>
            <a:spLocks noGrp="1"/>
          </p:cNvSpPr>
          <p:nvPr>
            <p:ph type="dt" sz="half" idx="10"/>
          </p:nvPr>
        </p:nvSpPr>
        <p:spPr/>
        <p:txBody>
          <a:bodyPr/>
          <a:lstStyle/>
          <a:p>
            <a:pPr>
              <a:defRPr/>
            </a:pPr>
            <a:fld id="{A424F550-763F-FF4A-AA9F-CFBBE384FF5D}" type="datetime1">
              <a:rPr lang="sv-SE" smtClean="0"/>
              <a:pPr>
                <a:defRPr/>
              </a:pPr>
              <a:t>2014-10-01</a:t>
            </a:fld>
            <a:endParaRPr lang="sv-SE" dirty="0"/>
          </a:p>
        </p:txBody>
      </p:sp>
      <p:sp>
        <p:nvSpPr>
          <p:cNvPr id="8" name="Platshållare för sidfot 7"/>
          <p:cNvSpPr>
            <a:spLocks noGrp="1"/>
          </p:cNvSpPr>
          <p:nvPr>
            <p:ph type="ftr" sz="quarter" idx="11"/>
          </p:nvPr>
        </p:nvSpPr>
        <p:spPr/>
        <p:txBody>
          <a:bodyPr/>
          <a:lstStyle/>
          <a:p>
            <a:pPr>
              <a:defRPr/>
            </a:pPr>
            <a:r>
              <a:rPr lang="sv-SE" smtClean="0"/>
              <a:t>Sidfot</a:t>
            </a:r>
            <a:endParaRPr lang="sv-SE" dirty="0"/>
          </a:p>
        </p:txBody>
      </p:sp>
      <p:sp>
        <p:nvSpPr>
          <p:cNvPr id="9" name="Platshållare för bildnummer 8"/>
          <p:cNvSpPr>
            <a:spLocks noGrp="1"/>
          </p:cNvSpPr>
          <p:nvPr>
            <p:ph type="sldNum" sz="quarter" idx="12"/>
          </p:nvPr>
        </p:nvSpPr>
        <p:spPr/>
        <p:txBody>
          <a:bodyPr/>
          <a:lstStyle/>
          <a:p>
            <a:pPr>
              <a:defRPr/>
            </a:pPr>
            <a:fld id="{397B8104-3387-EA4E-9A13-1C1C0E6971FC}" type="slidenum">
              <a:rPr lang="sv-SE" smtClean="0"/>
              <a:pPr>
                <a:defRPr/>
              </a:pPr>
              <a:t>‹#›</a:t>
            </a:fld>
            <a:endParaRPr lang="sv-SE" dirty="0"/>
          </a:p>
        </p:txBody>
      </p:sp>
    </p:spTree>
    <p:extLst>
      <p:ext uri="{BB962C8B-B14F-4D97-AF65-F5344CB8AC3E}">
        <p14:creationId xmlns="" xmlns:p14="http://schemas.microsoft.com/office/powerpoint/2010/main" val="1869778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tartrubrik + Profilbi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3" name="Bildobjekt 6" descr="LKPG_Ide_ligg_CMYK.eps"/>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6821488" y="6192838"/>
            <a:ext cx="1601787" cy="511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ubrik 1"/>
          <p:cNvSpPr>
            <a:spLocks noGrp="1"/>
          </p:cNvSpPr>
          <p:nvPr>
            <p:ph type="ctrTitle"/>
          </p:nvPr>
        </p:nvSpPr>
        <p:spPr>
          <a:xfrm>
            <a:off x="720000" y="635907"/>
            <a:ext cx="3852000" cy="2800803"/>
          </a:xfrm>
          <a:prstGeom prst="rect">
            <a:avLst/>
          </a:prstGeom>
        </p:spPr>
        <p:txBody>
          <a:bodyPr lIns="0" tIns="0" rIns="0" bIns="0" anchor="t"/>
          <a:lstStyle>
            <a:lvl1pPr algn="l">
              <a:defRPr sz="3200">
                <a:latin typeface="Arial"/>
                <a:cs typeface="Arial"/>
              </a:defRPr>
            </a:lvl1pPr>
          </a:lstStyle>
          <a:p>
            <a:r>
              <a:rPr lang="sv-SE" smtClean="0"/>
              <a:t>Klicka här för att ändra format</a:t>
            </a:r>
            <a:endParaRPr lang="sv-SE" dirty="0"/>
          </a:p>
        </p:txBody>
      </p:sp>
      <p:sp>
        <p:nvSpPr>
          <p:cNvPr id="2" name="Platshållare för datum 1"/>
          <p:cNvSpPr>
            <a:spLocks noGrp="1"/>
          </p:cNvSpPr>
          <p:nvPr>
            <p:ph type="dt" sz="half" idx="10"/>
          </p:nvPr>
        </p:nvSpPr>
        <p:spPr/>
        <p:txBody>
          <a:bodyPr/>
          <a:lstStyle/>
          <a:p>
            <a:pPr>
              <a:defRPr/>
            </a:pPr>
            <a:fld id="{A424F550-763F-FF4A-AA9F-CFBBE384FF5D}" type="datetime1">
              <a:rPr lang="sv-SE" smtClean="0"/>
              <a:pPr>
                <a:defRPr/>
              </a:pPr>
              <a:t>2014-10-01</a:t>
            </a:fld>
            <a:endParaRPr lang="sv-SE" dirty="0"/>
          </a:p>
        </p:txBody>
      </p:sp>
      <p:sp>
        <p:nvSpPr>
          <p:cNvPr id="8" name="Platshållare för sidfot 7"/>
          <p:cNvSpPr>
            <a:spLocks noGrp="1"/>
          </p:cNvSpPr>
          <p:nvPr>
            <p:ph type="ftr" sz="quarter" idx="11"/>
          </p:nvPr>
        </p:nvSpPr>
        <p:spPr/>
        <p:txBody>
          <a:bodyPr/>
          <a:lstStyle/>
          <a:p>
            <a:pPr>
              <a:defRPr/>
            </a:pPr>
            <a:r>
              <a:rPr lang="sv-SE" smtClean="0"/>
              <a:t>Sidfot</a:t>
            </a:r>
            <a:endParaRPr lang="sv-SE" dirty="0"/>
          </a:p>
        </p:txBody>
      </p:sp>
      <p:sp>
        <p:nvSpPr>
          <p:cNvPr id="9" name="Platshållare för bildnummer 8"/>
          <p:cNvSpPr>
            <a:spLocks noGrp="1"/>
          </p:cNvSpPr>
          <p:nvPr>
            <p:ph type="sldNum" sz="quarter" idx="12"/>
          </p:nvPr>
        </p:nvSpPr>
        <p:spPr/>
        <p:txBody>
          <a:bodyPr/>
          <a:lstStyle/>
          <a:p>
            <a:pPr>
              <a:defRPr/>
            </a:pPr>
            <a:fld id="{397B8104-3387-EA4E-9A13-1C1C0E6971FC}" type="slidenum">
              <a:rPr lang="sv-SE" smtClean="0"/>
              <a:pPr>
                <a:defRPr/>
              </a:pPr>
              <a:t>‹#›</a:t>
            </a:fld>
            <a:endParaRPr lang="sv-SE" dirty="0"/>
          </a:p>
        </p:txBody>
      </p:sp>
    </p:spTree>
    <p:extLst>
      <p:ext uri="{BB962C8B-B14F-4D97-AF65-F5344CB8AC3E}">
        <p14:creationId xmlns="" xmlns:p14="http://schemas.microsoft.com/office/powerpoint/2010/main" val="1746567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rtrubrik">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4" name="Bildobjekt 6" descr="LKPG_Ide_ligg_CMYK.eps"/>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6821488" y="6192838"/>
            <a:ext cx="1601787" cy="511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Rubrik 1"/>
          <p:cNvSpPr>
            <a:spLocks noGrp="1"/>
          </p:cNvSpPr>
          <p:nvPr>
            <p:ph type="ctrTitle"/>
          </p:nvPr>
        </p:nvSpPr>
        <p:spPr>
          <a:xfrm>
            <a:off x="720000" y="635907"/>
            <a:ext cx="3852000" cy="2800803"/>
          </a:xfrm>
          <a:prstGeom prst="rect">
            <a:avLst/>
          </a:prstGeom>
        </p:spPr>
        <p:txBody>
          <a:bodyPr lIns="0" tIns="0" rIns="0" bIns="0" anchor="t"/>
          <a:lstStyle>
            <a:lvl1pPr algn="l">
              <a:defRPr sz="3200">
                <a:latin typeface="Arial"/>
                <a:cs typeface="Arial"/>
              </a:defRPr>
            </a:lvl1pPr>
          </a:lstStyle>
          <a:p>
            <a:r>
              <a:rPr lang="sv-SE" smtClean="0"/>
              <a:t>Klicka här för att ändra format</a:t>
            </a:r>
            <a:endParaRPr lang="sv-SE" dirty="0"/>
          </a:p>
        </p:txBody>
      </p:sp>
      <p:sp>
        <p:nvSpPr>
          <p:cNvPr id="2" name="Platshållare för datum 1"/>
          <p:cNvSpPr>
            <a:spLocks noGrp="1"/>
          </p:cNvSpPr>
          <p:nvPr>
            <p:ph type="dt" sz="half" idx="10"/>
          </p:nvPr>
        </p:nvSpPr>
        <p:spPr/>
        <p:txBody>
          <a:bodyPr/>
          <a:lstStyle/>
          <a:p>
            <a:pPr>
              <a:defRPr/>
            </a:pPr>
            <a:fld id="{A424F550-763F-FF4A-AA9F-CFBBE384FF5D}" type="datetime1">
              <a:rPr lang="sv-SE" smtClean="0"/>
              <a:pPr>
                <a:defRPr/>
              </a:pPr>
              <a:t>2014-10-01</a:t>
            </a:fld>
            <a:endParaRPr lang="sv-SE" dirty="0"/>
          </a:p>
        </p:txBody>
      </p:sp>
      <p:sp>
        <p:nvSpPr>
          <p:cNvPr id="8" name="Platshållare för sidfot 7"/>
          <p:cNvSpPr>
            <a:spLocks noGrp="1"/>
          </p:cNvSpPr>
          <p:nvPr>
            <p:ph type="ftr" sz="quarter" idx="11"/>
          </p:nvPr>
        </p:nvSpPr>
        <p:spPr/>
        <p:txBody>
          <a:bodyPr/>
          <a:lstStyle/>
          <a:p>
            <a:pPr>
              <a:defRPr/>
            </a:pPr>
            <a:r>
              <a:rPr lang="sv-SE" smtClean="0"/>
              <a:t>Sidfot</a:t>
            </a:r>
            <a:endParaRPr lang="sv-SE" dirty="0"/>
          </a:p>
        </p:txBody>
      </p:sp>
      <p:sp>
        <p:nvSpPr>
          <p:cNvPr id="9" name="Platshållare för bildnummer 8"/>
          <p:cNvSpPr>
            <a:spLocks noGrp="1"/>
          </p:cNvSpPr>
          <p:nvPr>
            <p:ph type="sldNum" sz="quarter" idx="12"/>
          </p:nvPr>
        </p:nvSpPr>
        <p:spPr/>
        <p:txBody>
          <a:bodyPr/>
          <a:lstStyle/>
          <a:p>
            <a:pPr>
              <a:defRPr/>
            </a:pPr>
            <a:fld id="{397B8104-3387-EA4E-9A13-1C1C0E6971FC}" type="slidenum">
              <a:rPr lang="sv-SE" smtClean="0"/>
              <a:pPr>
                <a:defRPr/>
              </a:pPr>
              <a:t>‹#›</a:t>
            </a:fld>
            <a:endParaRPr lang="sv-SE" dirty="0"/>
          </a:p>
        </p:txBody>
      </p:sp>
    </p:spTree>
    <p:extLst>
      <p:ext uri="{BB962C8B-B14F-4D97-AF65-F5344CB8AC3E}">
        <p14:creationId xmlns="" xmlns:p14="http://schemas.microsoft.com/office/powerpoint/2010/main" val="3570140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bi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5" name="Bildobjekt 6" descr="LKPG_Ide_ligg_CMYK.eps"/>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6821488" y="6192838"/>
            <a:ext cx="1601787" cy="511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ubrik 1"/>
          <p:cNvSpPr>
            <a:spLocks noGrp="1"/>
          </p:cNvSpPr>
          <p:nvPr>
            <p:ph type="ctrTitle"/>
          </p:nvPr>
        </p:nvSpPr>
        <p:spPr>
          <a:xfrm>
            <a:off x="720000" y="3012168"/>
            <a:ext cx="7772400" cy="707118"/>
          </a:xfrm>
          <a:prstGeom prst="rect">
            <a:avLst/>
          </a:prstGeom>
        </p:spPr>
        <p:txBody>
          <a:bodyPr lIns="0" tIns="0" rIns="0" bIns="0" anchor="t"/>
          <a:lstStyle>
            <a:lvl1pPr algn="l">
              <a:defRPr sz="3200">
                <a:latin typeface="Arial"/>
                <a:cs typeface="Arial"/>
              </a:defRPr>
            </a:lvl1pPr>
          </a:lstStyle>
          <a:p>
            <a:r>
              <a:rPr lang="sv-SE" smtClean="0"/>
              <a:t>Klicka här för att ändra format</a:t>
            </a:r>
            <a:endParaRPr lang="sv-SE" dirty="0"/>
          </a:p>
        </p:txBody>
      </p:sp>
      <p:sp>
        <p:nvSpPr>
          <p:cNvPr id="3" name="Underrubrik 2"/>
          <p:cNvSpPr>
            <a:spLocks noGrp="1"/>
          </p:cNvSpPr>
          <p:nvPr>
            <p:ph type="subTitle" idx="1"/>
          </p:nvPr>
        </p:nvSpPr>
        <p:spPr>
          <a:xfrm>
            <a:off x="720000" y="3719286"/>
            <a:ext cx="7086600" cy="1752600"/>
          </a:xfrm>
          <a:prstGeom prst="rect">
            <a:avLst/>
          </a:prstGeom>
        </p:spPr>
        <p:txBody>
          <a:bodyPr lIns="0" tIns="0" rIns="0" bIns="0">
            <a:noAutofit/>
          </a:bodyPr>
          <a:lstStyle>
            <a:lvl1pPr marL="0" indent="0" algn="l">
              <a:lnSpc>
                <a:spcPct val="90000"/>
              </a:lnSpc>
              <a:buNone/>
              <a:defRPr sz="2800">
                <a:solidFill>
                  <a:schemeClr val="tx1">
                    <a:tint val="7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sp>
        <p:nvSpPr>
          <p:cNvPr id="11" name="Platshållare för bild 10"/>
          <p:cNvSpPr>
            <a:spLocks noGrp="1"/>
          </p:cNvSpPr>
          <p:nvPr>
            <p:ph type="pic" sz="quarter" idx="10"/>
          </p:nvPr>
        </p:nvSpPr>
        <p:spPr>
          <a:xfrm>
            <a:off x="0" y="0"/>
            <a:ext cx="9144000" cy="2677886"/>
          </a:xfrm>
          <a:prstGeom prst="rect">
            <a:avLst/>
          </a:prstGeom>
        </p:spPr>
        <p:txBody>
          <a:bodyPr/>
          <a:lstStyle>
            <a:lvl1pPr algn="ctr">
              <a:defRPr baseline="0">
                <a:solidFill>
                  <a:schemeClr val="tx1">
                    <a:lumMod val="50000"/>
                    <a:lumOff val="50000"/>
                  </a:schemeClr>
                </a:solidFill>
                <a:latin typeface="Arial"/>
                <a:cs typeface="Arial"/>
              </a:defRPr>
            </a:lvl1pPr>
          </a:lstStyle>
          <a:p>
            <a:pPr lvl="0"/>
            <a:r>
              <a:rPr lang="sv-SE" noProof="0" smtClean="0"/>
              <a:t>Klicka på ikonen för att lägga till en bild</a:t>
            </a:r>
            <a:endParaRPr lang="sv-SE" noProof="0" dirty="0"/>
          </a:p>
        </p:txBody>
      </p:sp>
      <p:sp>
        <p:nvSpPr>
          <p:cNvPr id="4" name="Platshållare för datum 3"/>
          <p:cNvSpPr>
            <a:spLocks noGrp="1"/>
          </p:cNvSpPr>
          <p:nvPr>
            <p:ph type="dt" sz="half" idx="11"/>
          </p:nvPr>
        </p:nvSpPr>
        <p:spPr/>
        <p:txBody>
          <a:bodyPr/>
          <a:lstStyle/>
          <a:p>
            <a:pPr>
              <a:defRPr/>
            </a:pPr>
            <a:fld id="{A424F550-763F-FF4A-AA9F-CFBBE384FF5D}" type="datetime1">
              <a:rPr lang="sv-SE" smtClean="0"/>
              <a:pPr>
                <a:defRPr/>
              </a:pPr>
              <a:t>2014-10-01</a:t>
            </a:fld>
            <a:endParaRPr lang="sv-SE" dirty="0"/>
          </a:p>
        </p:txBody>
      </p:sp>
      <p:sp>
        <p:nvSpPr>
          <p:cNvPr id="9" name="Platshållare för sidfot 8"/>
          <p:cNvSpPr>
            <a:spLocks noGrp="1"/>
          </p:cNvSpPr>
          <p:nvPr>
            <p:ph type="ftr" sz="quarter" idx="12"/>
          </p:nvPr>
        </p:nvSpPr>
        <p:spPr/>
        <p:txBody>
          <a:bodyPr/>
          <a:lstStyle/>
          <a:p>
            <a:pPr>
              <a:defRPr/>
            </a:pPr>
            <a:r>
              <a:rPr lang="sv-SE" smtClean="0"/>
              <a:t>Sidfot</a:t>
            </a:r>
            <a:endParaRPr lang="sv-SE" dirty="0"/>
          </a:p>
        </p:txBody>
      </p:sp>
      <p:sp>
        <p:nvSpPr>
          <p:cNvPr id="10" name="Platshållare för bildnummer 9"/>
          <p:cNvSpPr>
            <a:spLocks noGrp="1"/>
          </p:cNvSpPr>
          <p:nvPr>
            <p:ph type="sldNum" sz="quarter" idx="13"/>
          </p:nvPr>
        </p:nvSpPr>
        <p:spPr/>
        <p:txBody>
          <a:bodyPr/>
          <a:lstStyle/>
          <a:p>
            <a:pPr>
              <a:defRPr/>
            </a:pPr>
            <a:fld id="{397B8104-3387-EA4E-9A13-1C1C0E6971FC}" type="slidenum">
              <a:rPr lang="sv-SE" smtClean="0"/>
              <a:pPr>
                <a:defRPr/>
              </a:pPr>
              <a:t>‹#›</a:t>
            </a:fld>
            <a:endParaRPr lang="sv-SE" dirty="0"/>
          </a:p>
        </p:txBody>
      </p:sp>
    </p:spTree>
    <p:extLst>
      <p:ext uri="{BB962C8B-B14F-4D97-AF65-F5344CB8AC3E}">
        <p14:creationId xmlns="" xmlns:p14="http://schemas.microsoft.com/office/powerpoint/2010/main" val="835492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vsnittsrubrik">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5" name="Bildobjekt 6" descr="LKPG_Ide_ligg_CMYK.eps"/>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6821488" y="6210300"/>
            <a:ext cx="1601787" cy="511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ubrik 1"/>
          <p:cNvSpPr>
            <a:spLocks noGrp="1"/>
          </p:cNvSpPr>
          <p:nvPr>
            <p:ph type="title"/>
          </p:nvPr>
        </p:nvSpPr>
        <p:spPr>
          <a:xfrm>
            <a:off x="684212" y="383495"/>
            <a:ext cx="7739789" cy="1143000"/>
          </a:xfrm>
          <a:prstGeom prst="rect">
            <a:avLst/>
          </a:prstGeom>
        </p:spPr>
        <p:txBody>
          <a:bodyPr lIns="0" tIns="0" rIns="0" bIns="0"/>
          <a:lstStyle>
            <a:lvl1pPr algn="l">
              <a:defRPr sz="3200">
                <a:latin typeface="Arial"/>
                <a:cs typeface="Arial"/>
              </a:defRPr>
            </a:lvl1pPr>
          </a:lstStyle>
          <a:p>
            <a:r>
              <a:rPr lang="sv-SE" smtClean="0"/>
              <a:t>Klicka här för att ändra format</a:t>
            </a:r>
            <a:endParaRPr lang="sv-SE" dirty="0"/>
          </a:p>
        </p:txBody>
      </p:sp>
      <p:sp>
        <p:nvSpPr>
          <p:cNvPr id="2" name="Platshållare för datum 1"/>
          <p:cNvSpPr>
            <a:spLocks noGrp="1"/>
          </p:cNvSpPr>
          <p:nvPr>
            <p:ph type="dt" sz="half" idx="11"/>
          </p:nvPr>
        </p:nvSpPr>
        <p:spPr/>
        <p:txBody>
          <a:bodyPr/>
          <a:lstStyle/>
          <a:p>
            <a:pPr>
              <a:defRPr/>
            </a:pPr>
            <a:fld id="{A424F550-763F-FF4A-AA9F-CFBBE384FF5D}" type="datetime1">
              <a:rPr lang="sv-SE" smtClean="0"/>
              <a:pPr>
                <a:defRPr/>
              </a:pPr>
              <a:t>2014-10-01</a:t>
            </a:fld>
            <a:endParaRPr lang="sv-SE" dirty="0"/>
          </a:p>
        </p:txBody>
      </p:sp>
      <p:sp>
        <p:nvSpPr>
          <p:cNvPr id="3" name="Platshållare för sidfot 2"/>
          <p:cNvSpPr>
            <a:spLocks noGrp="1"/>
          </p:cNvSpPr>
          <p:nvPr>
            <p:ph type="ftr" sz="quarter" idx="12"/>
          </p:nvPr>
        </p:nvSpPr>
        <p:spPr/>
        <p:txBody>
          <a:bodyPr/>
          <a:lstStyle/>
          <a:p>
            <a:pPr>
              <a:defRPr/>
            </a:pPr>
            <a:r>
              <a:rPr lang="sv-SE" smtClean="0"/>
              <a:t>Sidfot</a:t>
            </a:r>
            <a:endParaRPr lang="sv-SE" dirty="0"/>
          </a:p>
        </p:txBody>
      </p:sp>
      <p:sp>
        <p:nvSpPr>
          <p:cNvPr id="4" name="Platshållare för bildnummer 3"/>
          <p:cNvSpPr>
            <a:spLocks noGrp="1"/>
          </p:cNvSpPr>
          <p:nvPr>
            <p:ph type="sldNum" sz="quarter" idx="13"/>
          </p:nvPr>
        </p:nvSpPr>
        <p:spPr/>
        <p:txBody>
          <a:bodyPr/>
          <a:lstStyle/>
          <a:p>
            <a:pPr>
              <a:defRPr/>
            </a:pPr>
            <a:fld id="{397B8104-3387-EA4E-9A13-1C1C0E6971FC}" type="slidenum">
              <a:rPr lang="sv-SE" smtClean="0"/>
              <a:pPr>
                <a:defRPr/>
              </a:pPr>
              <a:t>‹#›</a:t>
            </a:fld>
            <a:endParaRPr lang="sv-SE" dirty="0"/>
          </a:p>
        </p:txBody>
      </p:sp>
      <p:sp>
        <p:nvSpPr>
          <p:cNvPr id="18" name="Platshållare för bild 13"/>
          <p:cNvSpPr>
            <a:spLocks noGrp="1"/>
          </p:cNvSpPr>
          <p:nvPr>
            <p:ph type="pic" sz="quarter" idx="10"/>
          </p:nvPr>
        </p:nvSpPr>
        <p:spPr>
          <a:xfrm>
            <a:off x="4753589" y="1600200"/>
            <a:ext cx="3670412" cy="4525963"/>
          </a:xfrm>
          <a:prstGeom prst="rect">
            <a:avLst/>
          </a:prstGeom>
        </p:spPr>
        <p:txBody>
          <a:bodyPr vert="horz"/>
          <a:lstStyle>
            <a:lvl1pPr>
              <a:defRPr>
                <a:latin typeface="Arial"/>
                <a:cs typeface="Arial"/>
              </a:defRPr>
            </a:lvl1pPr>
          </a:lstStyle>
          <a:p>
            <a:pPr lvl="0"/>
            <a:r>
              <a:rPr lang="sv-SE" noProof="0" smtClean="0"/>
              <a:t>Klicka på ikonen för att lägga till en bild</a:t>
            </a:r>
            <a:endParaRPr lang="sv-SE" noProof="0"/>
          </a:p>
        </p:txBody>
      </p:sp>
      <p:sp>
        <p:nvSpPr>
          <p:cNvPr id="10" name="Platshållare för innehåll 2"/>
          <p:cNvSpPr>
            <a:spLocks noGrp="1"/>
          </p:cNvSpPr>
          <p:nvPr>
            <p:ph idx="1"/>
          </p:nvPr>
        </p:nvSpPr>
        <p:spPr>
          <a:xfrm>
            <a:off x="684212" y="1600201"/>
            <a:ext cx="3716476" cy="4525962"/>
          </a:xfrm>
          <a:prstGeom prst="rect">
            <a:avLst/>
          </a:prstGeom>
        </p:spPr>
        <p:txBody>
          <a:bodyPr lIns="0" tIns="0" rIns="0" bIns="0"/>
          <a:lstStyle>
            <a:lvl1pPr marL="342900" indent="-342900" algn="l">
              <a:lnSpc>
                <a:spcPct val="100000"/>
              </a:lnSpc>
              <a:spcBef>
                <a:spcPts val="1200"/>
              </a:spcBef>
              <a:buFont typeface="Arial"/>
              <a:buChar char="•"/>
              <a:defRPr sz="2400">
                <a:latin typeface="Arial"/>
                <a:cs typeface="Arial"/>
              </a:defRPr>
            </a:lvl1pPr>
            <a:lvl2pPr marL="648000" indent="-285750" algn="l">
              <a:lnSpc>
                <a:spcPct val="100000"/>
              </a:lnSpc>
              <a:spcBef>
                <a:spcPts val="900"/>
              </a:spcBef>
              <a:buFont typeface="Lucida Grande"/>
              <a:buChar char="-"/>
              <a:defRPr sz="2200">
                <a:latin typeface="Arial"/>
                <a:cs typeface="Arial"/>
              </a:defRPr>
            </a:lvl2pPr>
            <a:lvl3pPr marL="900000" indent="-228600" algn="l">
              <a:lnSpc>
                <a:spcPct val="100000"/>
              </a:lnSpc>
              <a:spcBef>
                <a:spcPts val="900"/>
              </a:spcBef>
              <a:buFont typeface="Courier New"/>
              <a:buChar char="o"/>
              <a:defRPr sz="2000">
                <a:latin typeface="Arial"/>
                <a:ea typeface="Arial"/>
                <a:cs typeface="Arial"/>
              </a:defRPr>
            </a:lvl3pPr>
            <a:lvl4pPr marL="1152000" indent="-228600" algn="l">
              <a:lnSpc>
                <a:spcPct val="100000"/>
              </a:lnSpc>
              <a:spcBef>
                <a:spcPts val="900"/>
              </a:spcBef>
              <a:buFont typeface="Arial"/>
              <a:buChar char="•"/>
              <a:defRPr sz="1800">
                <a:latin typeface="Arial"/>
                <a:ea typeface="Arial"/>
                <a:cs typeface="Arial"/>
              </a:defRPr>
            </a:lvl4pPr>
            <a:lvl5pPr marL="1440000" marR="0" indent="-285750" algn="l" defTabSz="457200" rtl="0" eaLnBrk="1" fontAlgn="base" latinLnBrk="0" hangingPunct="1">
              <a:lnSpc>
                <a:spcPct val="100000"/>
              </a:lnSpc>
              <a:spcBef>
                <a:spcPts val="900"/>
              </a:spcBef>
              <a:spcAft>
                <a:spcPct val="0"/>
              </a:spcAft>
              <a:buClrTx/>
              <a:buSzTx/>
              <a:buFont typeface="Lucida Grande"/>
              <a:buChar char="-"/>
              <a:tabLst/>
              <a:defRPr sz="1800">
                <a:latin typeface="Arial"/>
                <a:ea typeface="Arial"/>
                <a:cs typeface="Aria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smtClean="0"/>
          </a:p>
        </p:txBody>
      </p:sp>
    </p:spTree>
    <p:extLst>
      <p:ext uri="{BB962C8B-B14F-4D97-AF65-F5344CB8AC3E}">
        <p14:creationId xmlns="" xmlns:p14="http://schemas.microsoft.com/office/powerpoint/2010/main" val="234580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4" name="Platshållare för datum 3"/>
          <p:cNvSpPr>
            <a:spLocks noGrp="1"/>
          </p:cNvSpPr>
          <p:nvPr>
            <p:ph type="dt" sz="half" idx="2"/>
          </p:nvPr>
        </p:nvSpPr>
        <p:spPr>
          <a:xfrm>
            <a:off x="1779588" y="6356350"/>
            <a:ext cx="1128712"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Arial"/>
                <a:ea typeface="+mn-ea"/>
                <a:cs typeface="+mn-cs"/>
              </a:defRPr>
            </a:lvl1pPr>
          </a:lstStyle>
          <a:p>
            <a:pPr>
              <a:defRPr/>
            </a:pPr>
            <a:fld id="{A424F550-763F-FF4A-AA9F-CFBBE384FF5D}" type="datetime1">
              <a:rPr lang="sv-SE"/>
              <a:pPr>
                <a:defRPr/>
              </a:pPr>
              <a:t>2014-10-01</a:t>
            </a:fld>
            <a:endParaRPr lang="sv-SE" dirty="0"/>
          </a:p>
        </p:txBody>
      </p:sp>
      <p:sp>
        <p:nvSpPr>
          <p:cNvPr id="5" name="Platshållare för bildnummer 5"/>
          <p:cNvSpPr>
            <a:spLocks noGrp="1"/>
          </p:cNvSpPr>
          <p:nvPr>
            <p:ph type="sldNum" sz="quarter" idx="4"/>
          </p:nvPr>
        </p:nvSpPr>
        <p:spPr>
          <a:xfrm>
            <a:off x="693738" y="6356350"/>
            <a:ext cx="1085850" cy="365125"/>
          </a:xfrm>
          <a:prstGeom prst="rect">
            <a:avLst/>
          </a:prstGeom>
        </p:spPr>
        <p:txBody>
          <a:bodyPr vert="horz" lIns="91440" tIns="45720" rIns="91440" bIns="45720" rtlCol="0" anchor="ctr"/>
          <a:lstStyle>
            <a:lvl1pPr algn="l" fontAlgn="auto">
              <a:spcBef>
                <a:spcPts val="0"/>
              </a:spcBef>
              <a:spcAft>
                <a:spcPts val="0"/>
              </a:spcAft>
              <a:defRPr sz="1200" dirty="0" smtClean="0">
                <a:solidFill>
                  <a:schemeClr val="tx1">
                    <a:tint val="75000"/>
                  </a:schemeClr>
                </a:solidFill>
                <a:latin typeface="Arial"/>
                <a:ea typeface="+mn-ea"/>
                <a:cs typeface="+mn-cs"/>
              </a:defRPr>
            </a:lvl1pPr>
          </a:lstStyle>
          <a:p>
            <a:pPr>
              <a:defRPr/>
            </a:pPr>
            <a:fld id="{397B8104-3387-EA4E-9A13-1C1C0E6971FC}" type="slidenum">
              <a:rPr lang="sv-SE" smtClean="0"/>
              <a:pPr>
                <a:defRPr/>
              </a:pPr>
              <a:t>‹#›</a:t>
            </a:fld>
            <a:endParaRPr lang="sv-SE" dirty="0"/>
          </a:p>
        </p:txBody>
      </p:sp>
      <p:sp>
        <p:nvSpPr>
          <p:cNvPr id="6" name="Platshållare för sidfot 4"/>
          <p:cNvSpPr>
            <a:spLocks noGrp="1"/>
          </p:cNvSpPr>
          <p:nvPr>
            <p:ph type="ftr" sz="quarter" idx="3"/>
          </p:nvPr>
        </p:nvSpPr>
        <p:spPr>
          <a:xfrm>
            <a:off x="2908300" y="6356350"/>
            <a:ext cx="3613150" cy="365125"/>
          </a:xfrm>
          <a:prstGeom prst="rect">
            <a:avLst/>
          </a:prstGeom>
        </p:spPr>
        <p:txBody>
          <a:bodyPr vert="horz" lIns="91440" tIns="45720" rIns="91440" bIns="45720" rtlCol="0" anchor="ctr"/>
          <a:lstStyle>
            <a:lvl1pPr algn="l" fontAlgn="auto">
              <a:spcBef>
                <a:spcPts val="0"/>
              </a:spcBef>
              <a:spcAft>
                <a:spcPts val="0"/>
              </a:spcAft>
              <a:defRPr sz="1200" baseline="0" smtClean="0">
                <a:solidFill>
                  <a:schemeClr val="tx1">
                    <a:tint val="75000"/>
                  </a:schemeClr>
                </a:solidFill>
                <a:latin typeface="Arial"/>
                <a:ea typeface="+mn-ea"/>
                <a:cs typeface="+mn-cs"/>
              </a:defRPr>
            </a:lvl1pPr>
          </a:lstStyle>
          <a:p>
            <a:pPr>
              <a:defRPr/>
            </a:pPr>
            <a:r>
              <a:rPr lang="sv-SE"/>
              <a:t>Sidfot</a:t>
            </a:r>
            <a:endParaRPr lang="sv-SE" dirty="0"/>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91" r:id="rId4"/>
    <p:sldLayoutId id="2147483692" r:id="rId5"/>
    <p:sldLayoutId id="2147483693"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ftr="0" dt="0"/>
  <p:txStyles>
    <p:titleStyle>
      <a:lvl1pPr algn="ctr" defTabSz="457200" rtl="0" eaLnBrk="1" fontAlgn="base" hangingPunct="1">
        <a:spcBef>
          <a:spcPct val="0"/>
        </a:spcBef>
        <a:spcAft>
          <a:spcPct val="0"/>
        </a:spcAft>
        <a:defRPr sz="4400" kern="1200">
          <a:solidFill>
            <a:schemeClr val="tx1"/>
          </a:solidFill>
          <a:latin typeface="Georgia"/>
          <a:ea typeface="ＭＳ Ｐゴシック" charset="0"/>
          <a:cs typeface="Georgia"/>
        </a:defRPr>
      </a:lvl1pPr>
      <a:lvl2pPr algn="ctr" defTabSz="457200" rtl="0" eaLnBrk="1" fontAlgn="base" hangingPunct="1">
        <a:spcBef>
          <a:spcPct val="0"/>
        </a:spcBef>
        <a:spcAft>
          <a:spcPct val="0"/>
        </a:spcAft>
        <a:defRPr sz="4400">
          <a:solidFill>
            <a:schemeClr val="tx1"/>
          </a:solidFill>
          <a:latin typeface="Georgia" charset="0"/>
          <a:ea typeface="ＭＳ Ｐゴシック" charset="0"/>
        </a:defRPr>
      </a:lvl2pPr>
      <a:lvl3pPr algn="ctr" defTabSz="457200" rtl="0" eaLnBrk="1" fontAlgn="base" hangingPunct="1">
        <a:spcBef>
          <a:spcPct val="0"/>
        </a:spcBef>
        <a:spcAft>
          <a:spcPct val="0"/>
        </a:spcAft>
        <a:defRPr sz="4400">
          <a:solidFill>
            <a:schemeClr val="tx1"/>
          </a:solidFill>
          <a:latin typeface="Georgia" charset="0"/>
          <a:ea typeface="ＭＳ Ｐゴシック" charset="0"/>
        </a:defRPr>
      </a:lvl3pPr>
      <a:lvl4pPr algn="ctr" defTabSz="457200" rtl="0" eaLnBrk="1" fontAlgn="base" hangingPunct="1">
        <a:spcBef>
          <a:spcPct val="0"/>
        </a:spcBef>
        <a:spcAft>
          <a:spcPct val="0"/>
        </a:spcAft>
        <a:defRPr sz="4400">
          <a:solidFill>
            <a:schemeClr val="tx1"/>
          </a:solidFill>
          <a:latin typeface="Georgia" charset="0"/>
          <a:ea typeface="ＭＳ Ｐゴシック" charset="0"/>
        </a:defRPr>
      </a:lvl4pPr>
      <a:lvl5pPr algn="ctr" defTabSz="457200" rtl="0" eaLnBrk="1" fontAlgn="base" hangingPunct="1">
        <a:spcBef>
          <a:spcPct val="0"/>
        </a:spcBef>
        <a:spcAft>
          <a:spcPct val="0"/>
        </a:spcAft>
        <a:defRPr sz="4400">
          <a:solidFill>
            <a:schemeClr val="tx1"/>
          </a:solidFill>
          <a:latin typeface="Georgia" charset="0"/>
          <a:ea typeface="ＭＳ Ｐゴシック" charset="0"/>
        </a:defRPr>
      </a:lvl5pPr>
      <a:lvl6pPr marL="457200" algn="ctr" defTabSz="457200" rtl="0" eaLnBrk="1" fontAlgn="base" hangingPunct="1">
        <a:spcBef>
          <a:spcPct val="0"/>
        </a:spcBef>
        <a:spcAft>
          <a:spcPct val="0"/>
        </a:spcAft>
        <a:defRPr sz="4400">
          <a:solidFill>
            <a:schemeClr val="tx1"/>
          </a:solidFill>
          <a:latin typeface="Georgia"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Georgia"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Georgia"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Georgia" charset="0"/>
          <a:ea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Georgia"/>
          <a:ea typeface="ＭＳ Ｐゴシック" charset="0"/>
          <a:cs typeface="Georgia"/>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Helvetica"/>
          <a:ea typeface="ＭＳ Ｐゴシック" charset="0"/>
          <a:cs typeface="Helvetica"/>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Helvetica"/>
          <a:ea typeface="Helvetica" charset="0"/>
          <a:cs typeface="Helvetica"/>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Helvetica"/>
          <a:ea typeface="Helvetica" charset="0"/>
          <a:cs typeface="Helvetica"/>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Helvetica"/>
          <a:ea typeface="Helvetica" charset="0"/>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linkoping.se/sv/Om-kommunen/Stadsarkivet/"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monica.klingberg@linkoping.se" TargetMode="External"/><Relationship Id="rId2" Type="http://schemas.openxmlformats.org/officeDocument/2006/relationships/hyperlink" Target="mailto:maria.dalbark@linkoping.s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linkoping.se/sv/Om-kommunen/Stadsarkive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3. Arkivbildarens arkiv</a:t>
            </a:r>
            <a:endParaRPr lang="sv-SE" dirty="0"/>
          </a:p>
        </p:txBody>
      </p:sp>
      <p:sp>
        <p:nvSpPr>
          <p:cNvPr id="3" name="Platshållare för innehåll 2"/>
          <p:cNvSpPr>
            <a:spLocks noGrp="1"/>
          </p:cNvSpPr>
          <p:nvPr>
            <p:ph idx="1"/>
          </p:nvPr>
        </p:nvSpPr>
        <p:spPr/>
        <p:txBody>
          <a:bodyPr/>
          <a:lstStyle/>
          <a:p>
            <a:pPr>
              <a:buNone/>
            </a:pPr>
            <a:r>
              <a:rPr lang="sv-SE" dirty="0" smtClean="0"/>
              <a:t>Allmänna råd:</a:t>
            </a:r>
          </a:p>
          <a:p>
            <a:r>
              <a:rPr lang="sv-SE" dirty="0" smtClean="0"/>
              <a:t>Vilka arkiv förvarar verksamheten</a:t>
            </a:r>
          </a:p>
          <a:p>
            <a:r>
              <a:rPr lang="sv-SE" dirty="0" smtClean="0"/>
              <a:t>Gäller även arkiv man förvarar åt andra arkivbildare</a:t>
            </a:r>
          </a:p>
          <a:p>
            <a:r>
              <a:rPr lang="sv-SE" dirty="0" smtClean="0"/>
              <a:t>Generell leveransfrist till Stadsarkivet är 5 år</a:t>
            </a:r>
            <a:endParaRPr lang="sv-SE"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212" y="383495"/>
            <a:ext cx="7739788" cy="525225"/>
          </a:xfrm>
        </p:spPr>
        <p:txBody>
          <a:bodyPr/>
          <a:lstStyle/>
          <a:p>
            <a:r>
              <a:rPr lang="sv-SE" dirty="0" smtClean="0"/>
              <a:t>Exempel Linköpings stadsarkiv</a:t>
            </a:r>
            <a:endParaRPr lang="sv-SE" dirty="0"/>
          </a:p>
        </p:txBody>
      </p:sp>
      <p:sp>
        <p:nvSpPr>
          <p:cNvPr id="1025" name="Rectangle 1"/>
          <p:cNvSpPr>
            <a:spLocks noGrp="1" noChangeArrowheads="1"/>
          </p:cNvSpPr>
          <p:nvPr>
            <p:ph idx="1"/>
          </p:nvPr>
        </p:nvSpPr>
        <p:spPr bwMode="auto">
          <a:xfrm>
            <a:off x="251520" y="1666545"/>
            <a:ext cx="8622873" cy="255454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buNone/>
            </a:pPr>
            <a:r>
              <a:rPr lang="sv-SE" sz="2000" b="1" dirty="0" smtClean="0"/>
              <a:t>3. Arkivbildarens arkiv</a:t>
            </a:r>
            <a:endParaRPr lang="sv-SE" sz="2000" dirty="0" smtClean="0"/>
          </a:p>
          <a:p>
            <a:pPr>
              <a:buNone/>
            </a:pPr>
            <a:r>
              <a:rPr lang="sv-SE" sz="2000" dirty="0" smtClean="0"/>
              <a:t>	Stadsarkivets eget arkiv (tjänstearkivet) består främst av diarier </a:t>
            </a:r>
            <a:br>
              <a:rPr lang="sv-SE" sz="2000" dirty="0" smtClean="0"/>
            </a:br>
            <a:r>
              <a:rPr lang="sv-SE" sz="2000" dirty="0" smtClean="0"/>
              <a:t>(för handläggning av ärenden och betyg) samt arkivförteckningar.</a:t>
            </a:r>
          </a:p>
          <a:p>
            <a:pPr>
              <a:buNone/>
            </a:pPr>
            <a:r>
              <a:rPr lang="sv-SE" sz="2000" dirty="0" smtClean="0"/>
              <a:t>	Stadsarkivet fungerar som slutarkiv för alla verksamheter under </a:t>
            </a:r>
            <a:br>
              <a:rPr lang="sv-SE" sz="2000" dirty="0" smtClean="0"/>
            </a:br>
            <a:r>
              <a:rPr lang="sv-SE" sz="2000" dirty="0" smtClean="0"/>
              <a:t>Linköpings kommun dvs. både för förvaltningar och kommunala bolag. </a:t>
            </a:r>
            <a:br>
              <a:rPr lang="sv-SE" sz="2000" dirty="0" smtClean="0"/>
            </a:br>
            <a:r>
              <a:rPr lang="sv-SE" sz="2000" dirty="0" smtClean="0"/>
              <a:t>I Stadsarkivet förvaras även handlingar från Linköpings stad </a:t>
            </a:r>
            <a:br>
              <a:rPr lang="sv-SE" sz="2000" dirty="0" smtClean="0"/>
            </a:br>
            <a:r>
              <a:rPr lang="sv-SE" sz="2000" dirty="0" smtClean="0"/>
              <a:t>och de gamla landskommunerna, som idag ingår i Linköpings kommun.</a:t>
            </a:r>
            <a:endParaRPr lang="sv-SE"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4. Åtkomst och sökingångar</a:t>
            </a:r>
            <a:endParaRPr lang="sv-SE" dirty="0"/>
          </a:p>
        </p:txBody>
      </p:sp>
      <p:sp>
        <p:nvSpPr>
          <p:cNvPr id="3" name="Platshållare för innehåll 2"/>
          <p:cNvSpPr>
            <a:spLocks noGrp="1"/>
          </p:cNvSpPr>
          <p:nvPr>
            <p:ph idx="1"/>
          </p:nvPr>
        </p:nvSpPr>
        <p:spPr/>
        <p:txBody>
          <a:bodyPr/>
          <a:lstStyle/>
          <a:p>
            <a:pPr>
              <a:buNone/>
            </a:pPr>
            <a:r>
              <a:rPr lang="sv-SE" dirty="0" smtClean="0"/>
              <a:t>Allmänna råd:</a:t>
            </a:r>
          </a:p>
          <a:p>
            <a:pPr>
              <a:buFont typeface="Arial" pitchFamily="34" charset="0"/>
              <a:buChar char="•"/>
            </a:pPr>
            <a:r>
              <a:rPr lang="sv-SE" dirty="0" smtClean="0"/>
              <a:t>Dels upplysning om vilka personer som kan </a:t>
            </a:r>
            <a:r>
              <a:rPr lang="sv-SE" dirty="0" err="1" smtClean="0"/>
              <a:t>redogörar</a:t>
            </a:r>
            <a:r>
              <a:rPr lang="sv-SE" dirty="0" smtClean="0"/>
              <a:t> för arkivet</a:t>
            </a:r>
          </a:p>
          <a:p>
            <a:r>
              <a:rPr lang="sv-SE" dirty="0" smtClean="0"/>
              <a:t>Dels beskrivning av sökhjälpmedel t.ex. diarier, register, dokumenthanteringsplaner, verksamhetens sökfunktioner</a:t>
            </a:r>
            <a:endParaRPr lang="sv-SE"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212" y="383495"/>
            <a:ext cx="7739788" cy="525225"/>
          </a:xfrm>
        </p:spPr>
        <p:txBody>
          <a:bodyPr/>
          <a:lstStyle/>
          <a:p>
            <a:r>
              <a:rPr lang="sv-SE" dirty="0" smtClean="0"/>
              <a:t>Exempel Linköpings stadsarkiv</a:t>
            </a:r>
            <a:endParaRPr lang="sv-SE" dirty="0"/>
          </a:p>
        </p:txBody>
      </p:sp>
      <p:sp>
        <p:nvSpPr>
          <p:cNvPr id="1025" name="Rectangle 1"/>
          <p:cNvSpPr>
            <a:spLocks noGrp="1" noChangeArrowheads="1"/>
          </p:cNvSpPr>
          <p:nvPr>
            <p:ph idx="1"/>
          </p:nvPr>
        </p:nvSpPr>
        <p:spPr bwMode="auto">
          <a:xfrm>
            <a:off x="179512" y="1217653"/>
            <a:ext cx="8964488"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buNone/>
            </a:pPr>
            <a:r>
              <a:rPr lang="sv-SE" sz="2000" b="1" dirty="0" smtClean="0"/>
              <a:t>4. Åtkomst och sökingångar</a:t>
            </a:r>
            <a:endParaRPr lang="sv-SE" sz="2000" dirty="0" smtClean="0"/>
          </a:p>
          <a:p>
            <a:pPr>
              <a:buNone/>
            </a:pPr>
            <a:r>
              <a:rPr lang="sv-SE" sz="2000" dirty="0" smtClean="0"/>
              <a:t>	All personal på arkivet kan hjälpa till att söka efter handlingar i Stadsarkivet.</a:t>
            </a:r>
          </a:p>
          <a:p>
            <a:pPr>
              <a:buNone/>
            </a:pPr>
            <a:r>
              <a:rPr lang="sv-SE" sz="2000" dirty="0" smtClean="0"/>
              <a:t>	Ärendena registreras i diarier, som fördes manuellt fram till utgången </a:t>
            </a:r>
            <a:br>
              <a:rPr lang="sv-SE" sz="2000" dirty="0" smtClean="0"/>
            </a:br>
            <a:r>
              <a:rPr lang="sv-SE" sz="2000" dirty="0" smtClean="0"/>
              <a:t>av 2011 och sedan 1 januari 2012 i kommunens diariesystem W3D3, </a:t>
            </a:r>
            <a:br>
              <a:rPr lang="sv-SE" sz="2000" dirty="0" smtClean="0"/>
            </a:br>
            <a:r>
              <a:rPr lang="sv-SE" sz="2000" dirty="0" smtClean="0"/>
              <a:t>med undantag för betygsdiarierna, som fr.o.m. 2013 förs med hjälp </a:t>
            </a:r>
            <a:br>
              <a:rPr lang="sv-SE" sz="2000" dirty="0" smtClean="0"/>
            </a:br>
            <a:r>
              <a:rPr lang="sv-SE" sz="2000" dirty="0" smtClean="0"/>
              <a:t>av ordbehandlingsprogram.</a:t>
            </a:r>
          </a:p>
          <a:p>
            <a:pPr>
              <a:buNone/>
            </a:pPr>
            <a:r>
              <a:rPr lang="sv-SE" sz="2000" dirty="0" smtClean="0"/>
              <a:t>	Leveranser och depositioner registreras i särskilda liggare. Register </a:t>
            </a:r>
            <a:br>
              <a:rPr lang="sv-SE" sz="2000" dirty="0" smtClean="0"/>
            </a:br>
            <a:r>
              <a:rPr lang="sv-SE" sz="2000" dirty="0" smtClean="0"/>
              <a:t>finns över arkivbildare, ritningar etc. För att söka i de arkiv som lämnats </a:t>
            </a:r>
            <a:br>
              <a:rPr lang="sv-SE" sz="2000" dirty="0" smtClean="0"/>
            </a:br>
            <a:r>
              <a:rPr lang="sv-SE" sz="2000" dirty="0" smtClean="0"/>
              <a:t>till Stadsarkivet finns arkivförteckningar, både renskrivna och i koncept, </a:t>
            </a:r>
            <a:br>
              <a:rPr lang="sv-SE" sz="2000" dirty="0" smtClean="0"/>
            </a:br>
            <a:r>
              <a:rPr lang="sv-SE" sz="2000" dirty="0" smtClean="0"/>
              <a:t>dock inte för alla arkiv. Med början hösten 2013 sker förtecknandet </a:t>
            </a:r>
            <a:br>
              <a:rPr lang="sv-SE" sz="2000" dirty="0" smtClean="0"/>
            </a:br>
            <a:r>
              <a:rPr lang="sv-SE" sz="2000" dirty="0" smtClean="0"/>
              <a:t>av arkiv med hjälp av arkivredovisningsprogrammet Klara.</a:t>
            </a:r>
            <a:endParaRPr lang="sv-SE"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5. Verksamhetssystem</a:t>
            </a:r>
            <a:endParaRPr lang="sv-SE" dirty="0"/>
          </a:p>
        </p:txBody>
      </p:sp>
      <p:sp>
        <p:nvSpPr>
          <p:cNvPr id="3" name="Platshållare för innehåll 2"/>
          <p:cNvSpPr>
            <a:spLocks noGrp="1"/>
          </p:cNvSpPr>
          <p:nvPr>
            <p:ph idx="1"/>
          </p:nvPr>
        </p:nvSpPr>
        <p:spPr/>
        <p:txBody>
          <a:bodyPr/>
          <a:lstStyle/>
          <a:p>
            <a:pPr>
              <a:buNone/>
            </a:pPr>
            <a:r>
              <a:rPr lang="sv-SE" dirty="0" smtClean="0"/>
              <a:t>Allmänna råd:</a:t>
            </a:r>
          </a:p>
          <a:p>
            <a:pPr>
              <a:buFont typeface="Arial" pitchFamily="34" charset="0"/>
              <a:buChar char="•"/>
            </a:pPr>
            <a:r>
              <a:rPr lang="sv-SE" dirty="0" smtClean="0"/>
              <a:t>Redovisning av vilka verksamhetssystem som används och till vad de används</a:t>
            </a:r>
          </a:p>
          <a:p>
            <a:pPr>
              <a:buNone/>
            </a:pPr>
            <a:endParaRPr lang="sv-SE" dirty="0" smtClean="0"/>
          </a:p>
          <a:p>
            <a:pPr>
              <a:buNone/>
            </a:pPr>
            <a:endParaRPr lang="sv-SE" dirty="0" smtClean="0"/>
          </a:p>
          <a:p>
            <a:pPr>
              <a:buFont typeface="Arial" pitchFamily="34" charset="0"/>
              <a:buChar char="•"/>
            </a:pPr>
            <a:endParaRPr lang="sv-SE" dirty="0" smtClean="0"/>
          </a:p>
          <a:p>
            <a:pPr>
              <a:buNone/>
            </a:pPr>
            <a:endParaRPr lang="sv-SE"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212" y="383495"/>
            <a:ext cx="7739788" cy="525225"/>
          </a:xfrm>
        </p:spPr>
        <p:txBody>
          <a:bodyPr/>
          <a:lstStyle/>
          <a:p>
            <a:r>
              <a:rPr lang="sv-SE" dirty="0" smtClean="0"/>
              <a:t>Exempel Linköpings stadsarkiv</a:t>
            </a:r>
            <a:endParaRPr lang="sv-SE" dirty="0"/>
          </a:p>
        </p:txBody>
      </p:sp>
      <p:sp>
        <p:nvSpPr>
          <p:cNvPr id="1025" name="Rectangle 1"/>
          <p:cNvSpPr>
            <a:spLocks noGrp="1" noChangeArrowheads="1"/>
          </p:cNvSpPr>
          <p:nvPr>
            <p:ph idx="1"/>
          </p:nvPr>
        </p:nvSpPr>
        <p:spPr bwMode="auto">
          <a:xfrm>
            <a:off x="317265" y="1820432"/>
            <a:ext cx="8624733" cy="224676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buNone/>
            </a:pPr>
            <a:r>
              <a:rPr lang="sv-SE" sz="2000" b="1" dirty="0" smtClean="0"/>
              <a:t>5. Verksamhetssystem</a:t>
            </a:r>
            <a:endParaRPr lang="sv-SE" sz="2000" dirty="0" smtClean="0"/>
          </a:p>
          <a:p>
            <a:pPr>
              <a:buNone/>
            </a:pPr>
            <a:r>
              <a:rPr lang="sv-SE" sz="2000" dirty="0" smtClean="0"/>
              <a:t>	Ärendehandläggningen sker i diariesystemet W3D3. Arkivförteckningar </a:t>
            </a:r>
            <a:br>
              <a:rPr lang="sv-SE" sz="2000" dirty="0" smtClean="0"/>
            </a:br>
            <a:r>
              <a:rPr lang="sv-SE" sz="2000" dirty="0" smtClean="0"/>
              <a:t>för de arkiv som Stadsarkivet förvarar förs med arkivredovisnings-</a:t>
            </a:r>
            <a:br>
              <a:rPr lang="sv-SE" sz="2000" dirty="0" smtClean="0"/>
            </a:br>
            <a:r>
              <a:rPr lang="sv-SE" sz="2000" dirty="0" smtClean="0"/>
              <a:t>programmet Klara. </a:t>
            </a:r>
          </a:p>
          <a:p>
            <a:pPr>
              <a:buNone/>
            </a:pPr>
            <a:r>
              <a:rPr lang="sv-SE" sz="2000" dirty="0" smtClean="0"/>
              <a:t>	Dessutom använder vi </a:t>
            </a:r>
            <a:r>
              <a:rPr lang="sv-SE" sz="2000" dirty="0" err="1" smtClean="0"/>
              <a:t>Agresso</a:t>
            </a:r>
            <a:r>
              <a:rPr lang="sv-SE" sz="2000" dirty="0" smtClean="0"/>
              <a:t> för ekonomihantering, </a:t>
            </a:r>
            <a:r>
              <a:rPr lang="sv-SE" sz="2000" dirty="0" err="1" smtClean="0"/>
              <a:t>Heroma</a:t>
            </a:r>
            <a:r>
              <a:rPr lang="sv-SE" sz="2000" dirty="0" smtClean="0"/>
              <a:t> </a:t>
            </a:r>
            <a:br>
              <a:rPr lang="sv-SE" sz="2000" dirty="0" smtClean="0"/>
            </a:br>
            <a:r>
              <a:rPr lang="sv-SE" sz="2000" dirty="0" smtClean="0"/>
              <a:t>för personalhantering och </a:t>
            </a:r>
            <a:r>
              <a:rPr lang="sv-SE" sz="2000" dirty="0" err="1" smtClean="0"/>
              <a:t>LinQ</a:t>
            </a:r>
            <a:r>
              <a:rPr lang="sv-SE" sz="2000" dirty="0" smtClean="0"/>
              <a:t> för verksamhetsuppföljning.</a:t>
            </a:r>
            <a:endParaRPr lang="sv-SE"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6. Regelbundet utbyte av uppgifter</a:t>
            </a:r>
            <a:endParaRPr lang="sv-SE" dirty="0"/>
          </a:p>
        </p:txBody>
      </p:sp>
      <p:sp>
        <p:nvSpPr>
          <p:cNvPr id="3" name="Platshållare för innehåll 2"/>
          <p:cNvSpPr>
            <a:spLocks noGrp="1"/>
          </p:cNvSpPr>
          <p:nvPr>
            <p:ph idx="1"/>
          </p:nvPr>
        </p:nvSpPr>
        <p:spPr/>
        <p:txBody>
          <a:bodyPr/>
          <a:lstStyle/>
          <a:p>
            <a:pPr>
              <a:buNone/>
            </a:pPr>
            <a:r>
              <a:rPr lang="sv-SE" dirty="0" smtClean="0"/>
              <a:t>Allmänna råd:</a:t>
            </a:r>
          </a:p>
          <a:p>
            <a:pPr>
              <a:buFont typeface="Arial" pitchFamily="34" charset="0"/>
              <a:buChar char="•"/>
            </a:pPr>
            <a:r>
              <a:rPr lang="sv-SE" dirty="0" smtClean="0"/>
              <a:t>Redovisning av de uppgifter som myndigheten regelbundet lämnar till andra samt hur och när detta sker</a:t>
            </a:r>
          </a:p>
          <a:p>
            <a:pPr>
              <a:buNone/>
            </a:pPr>
            <a:endParaRPr lang="sv-SE" dirty="0" smtClean="0"/>
          </a:p>
          <a:p>
            <a:pPr>
              <a:buNone/>
            </a:pPr>
            <a:endParaRPr lang="sv-SE" dirty="0" smtClean="0"/>
          </a:p>
          <a:p>
            <a:pPr>
              <a:buFont typeface="Arial" pitchFamily="34" charset="0"/>
              <a:buChar char="•"/>
            </a:pPr>
            <a:endParaRPr lang="sv-SE" dirty="0" smtClean="0"/>
          </a:p>
          <a:p>
            <a:pPr>
              <a:buNone/>
            </a:pPr>
            <a:endParaRPr lang="sv-SE"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212" y="383495"/>
            <a:ext cx="7739788" cy="525225"/>
          </a:xfrm>
        </p:spPr>
        <p:txBody>
          <a:bodyPr/>
          <a:lstStyle/>
          <a:p>
            <a:r>
              <a:rPr lang="sv-SE" dirty="0" smtClean="0"/>
              <a:t>Exempel Linköpings stadsarkiv</a:t>
            </a:r>
            <a:endParaRPr lang="sv-SE" dirty="0"/>
          </a:p>
        </p:txBody>
      </p:sp>
      <p:sp>
        <p:nvSpPr>
          <p:cNvPr id="1025" name="Rectangle 1"/>
          <p:cNvSpPr>
            <a:spLocks noGrp="1" noChangeArrowheads="1"/>
          </p:cNvSpPr>
          <p:nvPr>
            <p:ph idx="1"/>
          </p:nvPr>
        </p:nvSpPr>
        <p:spPr bwMode="auto">
          <a:xfrm>
            <a:off x="323528" y="2051264"/>
            <a:ext cx="8560613" cy="178510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buNone/>
            </a:pPr>
            <a:r>
              <a:rPr lang="sv-SE" sz="2000" b="1" dirty="0" smtClean="0"/>
              <a:t>6. Regelbundet utbyte av uppgifter</a:t>
            </a:r>
            <a:endParaRPr lang="sv-SE" sz="2000" dirty="0" smtClean="0"/>
          </a:p>
          <a:p>
            <a:pPr>
              <a:buNone/>
            </a:pPr>
            <a:r>
              <a:rPr lang="sv-SE" sz="2000" dirty="0" smtClean="0"/>
              <a:t>	Stadsarkivet lämnar dagligen ut handlingar, som efterfrågas ur arkivet. </a:t>
            </a:r>
            <a:br>
              <a:rPr lang="sv-SE" sz="2000" dirty="0" smtClean="0"/>
            </a:br>
            <a:r>
              <a:rPr lang="sv-SE" sz="2000" dirty="0" smtClean="0"/>
              <a:t>Den mest efterfrågade handlingstypen är skolbetyg. Förfrågningar</a:t>
            </a:r>
            <a:br>
              <a:rPr lang="sv-SE" sz="2000" dirty="0" smtClean="0"/>
            </a:br>
            <a:r>
              <a:rPr lang="sv-SE" sz="2000" dirty="0" smtClean="0"/>
              <a:t>kommer främst från kommunens förvaltningar, men även från </a:t>
            </a:r>
            <a:br>
              <a:rPr lang="sv-SE" sz="2000" dirty="0" smtClean="0"/>
            </a:br>
            <a:r>
              <a:rPr lang="sv-SE" sz="2000" dirty="0" smtClean="0"/>
              <a:t>allmänheten.</a:t>
            </a:r>
            <a:endParaRPr lang="sv-SE" sz="2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7. Gallringsregler</a:t>
            </a:r>
            <a:endParaRPr lang="sv-SE" dirty="0"/>
          </a:p>
        </p:txBody>
      </p:sp>
      <p:sp>
        <p:nvSpPr>
          <p:cNvPr id="3" name="Platshållare för innehåll 2"/>
          <p:cNvSpPr>
            <a:spLocks noGrp="1"/>
          </p:cNvSpPr>
          <p:nvPr>
            <p:ph idx="1"/>
          </p:nvPr>
        </p:nvSpPr>
        <p:spPr/>
        <p:txBody>
          <a:bodyPr/>
          <a:lstStyle/>
          <a:p>
            <a:pPr>
              <a:buNone/>
            </a:pPr>
            <a:r>
              <a:rPr lang="sv-SE" dirty="0" smtClean="0"/>
              <a:t>Allmänna råd:</a:t>
            </a:r>
          </a:p>
          <a:p>
            <a:pPr>
              <a:buFont typeface="Arial" pitchFamily="34" charset="0"/>
              <a:buChar char="•"/>
            </a:pPr>
            <a:r>
              <a:rPr lang="sv-SE" dirty="0" smtClean="0"/>
              <a:t>Vilka gallringsbeslut finns för verksamheten alternativt hänvisning till dokumenthanteringsplan</a:t>
            </a:r>
          </a:p>
          <a:p>
            <a:pPr>
              <a:buFont typeface="Arial" pitchFamily="34" charset="0"/>
              <a:buChar char="•"/>
            </a:pPr>
            <a:endParaRPr lang="sv-SE"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212" y="383495"/>
            <a:ext cx="7739788" cy="525225"/>
          </a:xfrm>
        </p:spPr>
        <p:txBody>
          <a:bodyPr/>
          <a:lstStyle/>
          <a:p>
            <a:r>
              <a:rPr lang="sv-SE" dirty="0" smtClean="0"/>
              <a:t>Exempel Linköpings stadsarkiv</a:t>
            </a:r>
            <a:endParaRPr lang="sv-SE" dirty="0"/>
          </a:p>
        </p:txBody>
      </p:sp>
      <p:sp>
        <p:nvSpPr>
          <p:cNvPr id="1025" name="Rectangle 1"/>
          <p:cNvSpPr>
            <a:spLocks noGrp="1" noChangeArrowheads="1"/>
          </p:cNvSpPr>
          <p:nvPr>
            <p:ph idx="1"/>
          </p:nvPr>
        </p:nvSpPr>
        <p:spPr bwMode="auto">
          <a:xfrm>
            <a:off x="683568" y="1340768"/>
            <a:ext cx="4193777" cy="116955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buNone/>
            </a:pPr>
            <a:r>
              <a:rPr lang="sv-SE" sz="2000" b="1" dirty="0" smtClean="0"/>
              <a:t>7. Gallringsregler</a:t>
            </a:r>
            <a:endParaRPr lang="sv-SE" sz="2000" dirty="0" smtClean="0"/>
          </a:p>
          <a:p>
            <a:pPr>
              <a:buNone/>
            </a:pPr>
            <a:r>
              <a:rPr lang="sv-SE" sz="2000" dirty="0" smtClean="0"/>
              <a:t>	Enligt dokumenthanteringsplan. </a:t>
            </a:r>
            <a:br>
              <a:rPr lang="sv-SE" sz="2000" dirty="0" smtClean="0"/>
            </a:br>
            <a:endParaRPr lang="sv-SE"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Information om arkivbeskrivning</a:t>
            </a:r>
            <a:endParaRPr lang="sv-SE" dirty="0"/>
          </a:p>
        </p:txBody>
      </p:sp>
      <p:sp>
        <p:nvSpPr>
          <p:cNvPr id="3" name="Platshållare för innehåll 2"/>
          <p:cNvSpPr>
            <a:spLocks noGrp="1"/>
          </p:cNvSpPr>
          <p:nvPr>
            <p:ph idx="1"/>
          </p:nvPr>
        </p:nvSpPr>
        <p:spPr/>
        <p:txBody>
          <a:bodyPr/>
          <a:lstStyle/>
          <a:p>
            <a:r>
              <a:rPr lang="sv-SE" dirty="0" smtClean="0"/>
              <a:t>Genomgång av lagar och förordningar</a:t>
            </a:r>
          </a:p>
          <a:p>
            <a:r>
              <a:rPr lang="sv-SE" dirty="0" err="1" smtClean="0"/>
              <a:t>LiSA-F</a:t>
            </a:r>
            <a:r>
              <a:rPr lang="sv-SE" dirty="0" smtClean="0"/>
              <a:t> 2012:14</a:t>
            </a:r>
          </a:p>
          <a:p>
            <a:r>
              <a:rPr lang="sv-SE" dirty="0" smtClean="0"/>
              <a:t>Arkivbeskrivning för Linköpings stadsarkiv</a:t>
            </a:r>
          </a:p>
          <a:p>
            <a:r>
              <a:rPr lang="sv-SE" dirty="0" smtClean="0"/>
              <a:t>Skickas till Linköpings stadsarkiv</a:t>
            </a:r>
          </a:p>
          <a:p>
            <a:r>
              <a:rPr lang="sv-SE" dirty="0" smtClean="0"/>
              <a:t>Underlag till KLARA</a:t>
            </a:r>
          </a:p>
          <a:p>
            <a:endParaRPr lang="sv-SE" dirty="0" smtClean="0"/>
          </a:p>
          <a:p>
            <a:endParaRPr lang="sv-SE"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212" y="383495"/>
            <a:ext cx="7739788" cy="525225"/>
          </a:xfrm>
        </p:spPr>
        <p:txBody>
          <a:bodyPr/>
          <a:lstStyle/>
          <a:p>
            <a:r>
              <a:rPr lang="sv-SE" dirty="0" smtClean="0"/>
              <a:t>Exempel utan dokumenthanteringsplan</a:t>
            </a:r>
            <a:endParaRPr lang="sv-SE" dirty="0"/>
          </a:p>
        </p:txBody>
      </p:sp>
      <p:sp>
        <p:nvSpPr>
          <p:cNvPr id="1025" name="Rectangle 1"/>
          <p:cNvSpPr>
            <a:spLocks noGrp="1" noChangeArrowheads="1"/>
          </p:cNvSpPr>
          <p:nvPr>
            <p:ph idx="1"/>
          </p:nvPr>
        </p:nvSpPr>
        <p:spPr bwMode="auto">
          <a:xfrm>
            <a:off x="683568" y="1204881"/>
            <a:ext cx="8380820" cy="34778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buNone/>
            </a:pPr>
            <a:r>
              <a:rPr lang="sv-SE" sz="2000" b="1" dirty="0" smtClean="0"/>
              <a:t>7. Gallringsregler</a:t>
            </a:r>
            <a:endParaRPr lang="sv-SE" sz="2000" dirty="0" smtClean="0"/>
          </a:p>
          <a:p>
            <a:pPr>
              <a:spcBef>
                <a:spcPts val="0"/>
              </a:spcBef>
              <a:buNone/>
            </a:pPr>
            <a:r>
              <a:rPr lang="sv-SE" sz="2000" dirty="0" smtClean="0"/>
              <a:t>	</a:t>
            </a:r>
          </a:p>
          <a:p>
            <a:pPr>
              <a:spcBef>
                <a:spcPts val="0"/>
              </a:spcBef>
              <a:buNone/>
            </a:pPr>
            <a:r>
              <a:rPr lang="sv-SE" sz="2000" dirty="0" smtClean="0"/>
              <a:t>	Någon dokumenthanteringsplan finns inte fastställd. </a:t>
            </a:r>
            <a:br>
              <a:rPr lang="sv-SE" sz="2000" dirty="0" smtClean="0"/>
            </a:br>
            <a:endParaRPr lang="sv-SE" sz="2000" dirty="0" smtClean="0"/>
          </a:p>
          <a:p>
            <a:pPr>
              <a:spcBef>
                <a:spcPts val="0"/>
              </a:spcBef>
              <a:buNone/>
            </a:pPr>
            <a:r>
              <a:rPr lang="sv-SE" sz="2000" dirty="0" smtClean="0"/>
              <a:t>	Följande gallringsföreskrifter används för verksamhetens handlingar: </a:t>
            </a:r>
          </a:p>
          <a:p>
            <a:pPr lvl="0">
              <a:buNone/>
            </a:pPr>
            <a:r>
              <a:rPr lang="sv-SE" sz="2000" dirty="0" smtClean="0"/>
              <a:t>		- </a:t>
            </a:r>
            <a:r>
              <a:rPr lang="sv-SE" sz="2000" dirty="0" err="1" smtClean="0"/>
              <a:t>LiSA-F</a:t>
            </a:r>
            <a:r>
              <a:rPr lang="sv-SE" sz="2000" dirty="0" smtClean="0"/>
              <a:t> 2012:1 - Stadsarkivets föreskrifter om gallring av </a:t>
            </a:r>
            <a:br>
              <a:rPr lang="sv-SE" sz="2000" dirty="0" smtClean="0"/>
            </a:br>
            <a:r>
              <a:rPr lang="sv-SE" sz="2000" dirty="0" smtClean="0"/>
              <a:t>vissa sökblanketter, rapporter samt xeroxkopierade handlingar </a:t>
            </a:r>
            <a:br>
              <a:rPr lang="sv-SE" sz="2000" dirty="0" smtClean="0"/>
            </a:br>
            <a:r>
              <a:rPr lang="sv-SE" sz="2000" dirty="0" smtClean="0"/>
              <a:t>inom Stadsarkivets ärendehandläggning. </a:t>
            </a:r>
          </a:p>
          <a:p>
            <a:pPr lvl="0">
              <a:buNone/>
            </a:pPr>
            <a:r>
              <a:rPr lang="sv-SE" sz="2000" dirty="0" smtClean="0"/>
              <a:t>	- </a:t>
            </a:r>
            <a:r>
              <a:rPr lang="sv-SE" sz="2000" dirty="0" err="1" smtClean="0"/>
              <a:t>LiSA-F</a:t>
            </a:r>
            <a:r>
              <a:rPr lang="sv-SE" sz="2000" dirty="0" smtClean="0"/>
              <a:t> 2014:2 - Föreskrifter om gallring av handlingar </a:t>
            </a:r>
            <a:br>
              <a:rPr lang="sv-SE" sz="2000" dirty="0" smtClean="0"/>
            </a:br>
            <a:r>
              <a:rPr lang="sv-SE" sz="2000" dirty="0" smtClean="0"/>
              <a:t>av tillfällig eller ringa betydelse</a:t>
            </a:r>
            <a:endParaRPr lang="sv-SE" sz="2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8. Sekretess</a:t>
            </a:r>
            <a:endParaRPr lang="sv-SE" dirty="0"/>
          </a:p>
        </p:txBody>
      </p:sp>
      <p:sp>
        <p:nvSpPr>
          <p:cNvPr id="3" name="Platshållare för innehåll 2"/>
          <p:cNvSpPr>
            <a:spLocks noGrp="1"/>
          </p:cNvSpPr>
          <p:nvPr>
            <p:ph idx="1"/>
          </p:nvPr>
        </p:nvSpPr>
        <p:spPr/>
        <p:txBody>
          <a:bodyPr/>
          <a:lstStyle/>
          <a:p>
            <a:pPr>
              <a:buNone/>
            </a:pPr>
            <a:r>
              <a:rPr lang="sv-SE" dirty="0" smtClean="0"/>
              <a:t>Allmänna råd:</a:t>
            </a:r>
          </a:p>
          <a:p>
            <a:pPr>
              <a:buFont typeface="Arial" pitchFamily="34" charset="0"/>
              <a:buChar char="•"/>
            </a:pPr>
            <a:r>
              <a:rPr lang="sv-SE" dirty="0" smtClean="0"/>
              <a:t>Vilka sekretessregler </a:t>
            </a:r>
            <a:r>
              <a:rPr lang="sv-SE" smtClean="0"/>
              <a:t>omfattar verksamheten</a:t>
            </a:r>
            <a:endParaRPr lang="sv-SE"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212" y="383495"/>
            <a:ext cx="7739788" cy="525225"/>
          </a:xfrm>
        </p:spPr>
        <p:txBody>
          <a:bodyPr/>
          <a:lstStyle/>
          <a:p>
            <a:r>
              <a:rPr lang="sv-SE" dirty="0" smtClean="0"/>
              <a:t>Exempel Linköpings stadsarkiv</a:t>
            </a:r>
            <a:endParaRPr lang="sv-SE" dirty="0"/>
          </a:p>
        </p:txBody>
      </p:sp>
      <p:sp>
        <p:nvSpPr>
          <p:cNvPr id="1025" name="Rectangle 1"/>
          <p:cNvSpPr>
            <a:spLocks noGrp="1" noChangeArrowheads="1"/>
          </p:cNvSpPr>
          <p:nvPr>
            <p:ph idx="1"/>
          </p:nvPr>
        </p:nvSpPr>
        <p:spPr bwMode="auto">
          <a:xfrm>
            <a:off x="395536" y="1743489"/>
            <a:ext cx="8762335" cy="240065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buNone/>
            </a:pPr>
            <a:r>
              <a:rPr lang="sv-SE" sz="2000" b="1" dirty="0" smtClean="0"/>
              <a:t>8. Sekretess</a:t>
            </a:r>
            <a:endParaRPr lang="sv-SE" sz="2000" dirty="0" smtClean="0"/>
          </a:p>
          <a:p>
            <a:pPr>
              <a:buNone/>
            </a:pPr>
            <a:r>
              <a:rPr lang="sv-SE" sz="2000" dirty="0" smtClean="0"/>
              <a:t>	För myndighetens egna handlingar råder enbart i enstaka fall sekretess. </a:t>
            </a:r>
            <a:br>
              <a:rPr lang="sv-SE" sz="2000" dirty="0" smtClean="0"/>
            </a:br>
            <a:r>
              <a:rPr lang="sv-SE" sz="2000" dirty="0" smtClean="0"/>
              <a:t>I Stadsarkivets ärendehandläggning samt de arkiv som förvaras </a:t>
            </a:r>
            <a:br>
              <a:rPr lang="sv-SE" sz="2000" dirty="0" smtClean="0"/>
            </a:br>
            <a:r>
              <a:rPr lang="sv-SE" sz="2000" dirty="0" smtClean="0"/>
              <a:t>i Stadsarkivet råder sekretess främst rörande sociala förhållanden, </a:t>
            </a:r>
            <a:br>
              <a:rPr lang="sv-SE" sz="2000" dirty="0" smtClean="0"/>
            </a:br>
            <a:r>
              <a:rPr lang="sv-SE" sz="2000" dirty="0" smtClean="0"/>
              <a:t>hälsovård och elevvård. </a:t>
            </a:r>
            <a:br>
              <a:rPr lang="sv-SE" sz="2000" dirty="0" smtClean="0"/>
            </a:br>
            <a:r>
              <a:rPr lang="sv-SE" sz="2000" dirty="0" smtClean="0"/>
              <a:t>Här tillämpas främst 21, 23, 25, 26 och 28 kap. Offentlighets- </a:t>
            </a:r>
            <a:br>
              <a:rPr lang="sv-SE" sz="2000" dirty="0" smtClean="0"/>
            </a:br>
            <a:r>
              <a:rPr lang="sv-SE" sz="2000" dirty="0" smtClean="0"/>
              <a:t>och sekretesslagen (2009:400).</a:t>
            </a:r>
            <a:endParaRPr lang="sv-SE" sz="2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9. Tekniska hjälpmedel</a:t>
            </a:r>
            <a:endParaRPr lang="sv-SE" dirty="0"/>
          </a:p>
        </p:txBody>
      </p:sp>
      <p:sp>
        <p:nvSpPr>
          <p:cNvPr id="3" name="Platshållare för innehåll 2"/>
          <p:cNvSpPr>
            <a:spLocks noGrp="1"/>
          </p:cNvSpPr>
          <p:nvPr>
            <p:ph idx="1"/>
          </p:nvPr>
        </p:nvSpPr>
        <p:spPr/>
        <p:txBody>
          <a:bodyPr/>
          <a:lstStyle/>
          <a:p>
            <a:pPr>
              <a:buNone/>
            </a:pPr>
            <a:r>
              <a:rPr lang="sv-SE" dirty="0" smtClean="0"/>
              <a:t>Allmänna råd:</a:t>
            </a:r>
          </a:p>
          <a:p>
            <a:pPr>
              <a:buNone/>
            </a:pPr>
            <a:endParaRPr lang="sv-SE" dirty="0" smtClean="0"/>
          </a:p>
          <a:p>
            <a:pPr>
              <a:buFont typeface="Arial" pitchFamily="34" charset="0"/>
              <a:buChar char="•"/>
            </a:pPr>
            <a:r>
              <a:rPr lang="sv-SE" dirty="0" smtClean="0"/>
              <a:t>Vilka tekniska hjälpmedel finns som gör att enskilda kan ta del av allmänna handlingar</a:t>
            </a:r>
            <a:endParaRPr lang="sv-SE"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212" y="383495"/>
            <a:ext cx="7739788" cy="525225"/>
          </a:xfrm>
        </p:spPr>
        <p:txBody>
          <a:bodyPr/>
          <a:lstStyle/>
          <a:p>
            <a:r>
              <a:rPr lang="sv-SE" dirty="0" smtClean="0"/>
              <a:t>Exempel Linköpings stadsarkiv</a:t>
            </a:r>
            <a:endParaRPr lang="sv-SE" dirty="0"/>
          </a:p>
        </p:txBody>
      </p:sp>
      <p:sp>
        <p:nvSpPr>
          <p:cNvPr id="1025" name="Rectangle 1"/>
          <p:cNvSpPr>
            <a:spLocks noGrp="1" noChangeArrowheads="1"/>
          </p:cNvSpPr>
          <p:nvPr>
            <p:ph idx="1"/>
          </p:nvPr>
        </p:nvSpPr>
        <p:spPr bwMode="auto">
          <a:xfrm>
            <a:off x="395536" y="2205154"/>
            <a:ext cx="8193269" cy="147732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buNone/>
            </a:pPr>
            <a:r>
              <a:rPr lang="sv-SE" sz="2000" b="1" dirty="0" smtClean="0"/>
              <a:t>9. Tekniska hjälpmedel</a:t>
            </a:r>
            <a:endParaRPr lang="sv-SE" sz="2000" dirty="0" smtClean="0"/>
          </a:p>
          <a:p>
            <a:pPr>
              <a:buNone/>
            </a:pPr>
            <a:r>
              <a:rPr lang="sv-SE" sz="2000" dirty="0" smtClean="0"/>
              <a:t>	Verksamheten </a:t>
            </a:r>
            <a:r>
              <a:rPr lang="sv-SE" sz="2000" dirty="0" smtClean="0"/>
              <a:t>har idag inga system som är öppna för </a:t>
            </a:r>
            <a:r>
              <a:rPr lang="sv-SE" sz="2000" dirty="0" smtClean="0"/>
              <a:t>allmänheten</a:t>
            </a:r>
            <a:br>
              <a:rPr lang="sv-SE" sz="2000" dirty="0" smtClean="0"/>
            </a:br>
            <a:r>
              <a:rPr lang="sv-SE" sz="2000" dirty="0" smtClean="0"/>
              <a:t>att </a:t>
            </a:r>
            <a:r>
              <a:rPr lang="sv-SE" sz="2000" dirty="0" smtClean="0"/>
              <a:t>söka i, men ambitionen är att göra innehållet i </a:t>
            </a:r>
            <a:r>
              <a:rPr lang="sv-SE" sz="2000" dirty="0" smtClean="0"/>
              <a:t>arkivredovisnings-</a:t>
            </a:r>
            <a:br>
              <a:rPr lang="sv-SE" sz="2000" dirty="0" smtClean="0"/>
            </a:br>
            <a:r>
              <a:rPr lang="sv-SE" sz="2000" dirty="0" smtClean="0"/>
              <a:t>programmet </a:t>
            </a:r>
            <a:r>
              <a:rPr lang="sv-SE" sz="2000" dirty="0" smtClean="0"/>
              <a:t>Klara åtkomliga över nätet. </a:t>
            </a:r>
            <a:endParaRPr lang="sv-SE" sz="2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10. Arkivansvar</a:t>
            </a:r>
            <a:endParaRPr lang="sv-SE" dirty="0"/>
          </a:p>
        </p:txBody>
      </p:sp>
      <p:sp>
        <p:nvSpPr>
          <p:cNvPr id="3" name="Platshållare för innehåll 2"/>
          <p:cNvSpPr>
            <a:spLocks noGrp="1"/>
          </p:cNvSpPr>
          <p:nvPr>
            <p:ph idx="1"/>
          </p:nvPr>
        </p:nvSpPr>
        <p:spPr/>
        <p:txBody>
          <a:bodyPr/>
          <a:lstStyle/>
          <a:p>
            <a:pPr>
              <a:buNone/>
            </a:pPr>
            <a:r>
              <a:rPr lang="sv-SE" dirty="0" smtClean="0"/>
              <a:t>Allmänna råd:</a:t>
            </a:r>
          </a:p>
          <a:p>
            <a:r>
              <a:rPr lang="sv-SE" dirty="0" smtClean="0"/>
              <a:t>Namn på arkivansvarig samt på registratorer och de som är ansvariga för verksamhetssystem</a:t>
            </a:r>
            <a:endParaRPr lang="sv-SE"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212" y="383495"/>
            <a:ext cx="7739788" cy="525225"/>
          </a:xfrm>
        </p:spPr>
        <p:txBody>
          <a:bodyPr/>
          <a:lstStyle/>
          <a:p>
            <a:r>
              <a:rPr lang="sv-SE" dirty="0" smtClean="0"/>
              <a:t>Exempel Linköpings stadsarkiv</a:t>
            </a:r>
            <a:endParaRPr lang="sv-SE" dirty="0"/>
          </a:p>
        </p:txBody>
      </p:sp>
      <p:sp>
        <p:nvSpPr>
          <p:cNvPr id="1025" name="Rectangle 1"/>
          <p:cNvSpPr>
            <a:spLocks noGrp="1" noChangeArrowheads="1"/>
          </p:cNvSpPr>
          <p:nvPr>
            <p:ph idx="1"/>
          </p:nvPr>
        </p:nvSpPr>
        <p:spPr bwMode="auto">
          <a:xfrm>
            <a:off x="395536" y="2051265"/>
            <a:ext cx="8807219" cy="178510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buNone/>
            </a:pPr>
            <a:r>
              <a:rPr lang="sv-SE" sz="2000" b="1" dirty="0" smtClean="0"/>
              <a:t>10. Arkivansvar m.m.</a:t>
            </a:r>
            <a:endParaRPr lang="sv-SE" sz="2000" dirty="0" smtClean="0"/>
          </a:p>
          <a:p>
            <a:pPr>
              <a:buNone/>
            </a:pPr>
            <a:r>
              <a:rPr lang="sv-SE" sz="2000" dirty="0" smtClean="0"/>
              <a:t>	Arkivansvarig och arkivredogörare är stadsarkivarien Bo Peter Persson. </a:t>
            </a:r>
            <a:br>
              <a:rPr lang="sv-SE" sz="2000" dirty="0" smtClean="0"/>
            </a:br>
            <a:r>
              <a:rPr lang="sv-SE" sz="2000" dirty="0" smtClean="0"/>
              <a:t>Huvudregistratorer är arkivassistenterna Gunilla Elvör och Birgitta Lindh. </a:t>
            </a:r>
            <a:br>
              <a:rPr lang="sv-SE" sz="2000" dirty="0" smtClean="0"/>
            </a:br>
            <a:r>
              <a:rPr lang="sv-SE" sz="2000" dirty="0" err="1" smtClean="0"/>
              <a:t>Systemägarombud</a:t>
            </a:r>
            <a:r>
              <a:rPr lang="sv-SE" sz="2000" dirty="0" smtClean="0"/>
              <a:t> </a:t>
            </a:r>
            <a:r>
              <a:rPr lang="sv-SE" sz="2000" dirty="0" smtClean="0"/>
              <a:t>för arkivredovisningsprogrammet Klara är </a:t>
            </a:r>
            <a:br>
              <a:rPr lang="sv-SE" sz="2000" dirty="0" smtClean="0"/>
            </a:br>
            <a:r>
              <a:rPr lang="sv-SE" sz="2000" dirty="0" smtClean="0"/>
              <a:t>Stadsarkivets chef Dan Malmsten. </a:t>
            </a:r>
            <a:endParaRPr lang="sv-SE" sz="2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11. Upprättande och aktualisering</a:t>
            </a:r>
            <a:endParaRPr lang="sv-SE" dirty="0"/>
          </a:p>
        </p:txBody>
      </p:sp>
      <p:sp>
        <p:nvSpPr>
          <p:cNvPr id="3" name="Platshållare för innehåll 2"/>
          <p:cNvSpPr>
            <a:spLocks noGrp="1"/>
          </p:cNvSpPr>
          <p:nvPr>
            <p:ph idx="1"/>
          </p:nvPr>
        </p:nvSpPr>
        <p:spPr/>
        <p:txBody>
          <a:bodyPr/>
          <a:lstStyle/>
          <a:p>
            <a:pPr>
              <a:buNone/>
            </a:pPr>
            <a:r>
              <a:rPr lang="sv-SE" dirty="0" smtClean="0"/>
              <a:t>Allmänna råd:</a:t>
            </a:r>
          </a:p>
          <a:p>
            <a:r>
              <a:rPr lang="sv-SE" dirty="0" smtClean="0"/>
              <a:t>När och vem har skrivit arkivbeskrivningen och när är den senast uppdaterad</a:t>
            </a:r>
            <a:endParaRPr lang="sv-SE"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212" y="383495"/>
            <a:ext cx="7739788" cy="525225"/>
          </a:xfrm>
        </p:spPr>
        <p:txBody>
          <a:bodyPr/>
          <a:lstStyle/>
          <a:p>
            <a:r>
              <a:rPr lang="sv-SE" dirty="0" smtClean="0"/>
              <a:t>Exempel Linköpings stadsarkiv</a:t>
            </a:r>
            <a:endParaRPr lang="sv-SE" dirty="0"/>
          </a:p>
        </p:txBody>
      </p:sp>
      <p:sp>
        <p:nvSpPr>
          <p:cNvPr id="1025" name="Rectangle 1"/>
          <p:cNvSpPr>
            <a:spLocks noGrp="1" noChangeArrowheads="1"/>
          </p:cNvSpPr>
          <p:nvPr>
            <p:ph idx="1"/>
          </p:nvPr>
        </p:nvSpPr>
        <p:spPr bwMode="auto">
          <a:xfrm>
            <a:off x="467544" y="2359040"/>
            <a:ext cx="6571030" cy="116955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buNone/>
            </a:pPr>
            <a:r>
              <a:rPr lang="sv-SE" sz="2000" b="1" dirty="0" smtClean="0"/>
              <a:t>11. Upprättande och aktualisering</a:t>
            </a:r>
            <a:endParaRPr lang="sv-SE" sz="2000" dirty="0" smtClean="0"/>
          </a:p>
          <a:p>
            <a:pPr>
              <a:buNone/>
            </a:pPr>
            <a:r>
              <a:rPr lang="sv-SE" sz="2000" dirty="0" smtClean="0"/>
              <a:t>	Arkivbeskrivningen är upprättad av kommunarkivarie </a:t>
            </a:r>
            <a:br>
              <a:rPr lang="sv-SE" sz="2000" dirty="0" smtClean="0"/>
            </a:br>
            <a:r>
              <a:rPr lang="sv-SE" sz="2000" dirty="0" smtClean="0"/>
              <a:t>Maria Dalbark </a:t>
            </a:r>
            <a:r>
              <a:rPr lang="sv-SE" sz="2000" dirty="0" smtClean="0"/>
              <a:t>2014-06-18</a:t>
            </a:r>
            <a:r>
              <a:rPr lang="sv-SE" sz="1600" dirty="0" smtClean="0"/>
              <a:t>.</a:t>
            </a:r>
            <a:endParaRPr lang="sv-SE" sz="16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Mall med rubriker finns att hämta på</a:t>
            </a:r>
            <a:endParaRPr lang="sv-SE" dirty="0"/>
          </a:p>
        </p:txBody>
      </p:sp>
      <p:sp>
        <p:nvSpPr>
          <p:cNvPr id="3" name="Platshållare för innehåll 2"/>
          <p:cNvSpPr>
            <a:spLocks noGrp="1"/>
          </p:cNvSpPr>
          <p:nvPr>
            <p:ph idx="1"/>
          </p:nvPr>
        </p:nvSpPr>
        <p:spPr/>
        <p:txBody>
          <a:bodyPr/>
          <a:lstStyle/>
          <a:p>
            <a:pPr>
              <a:buNone/>
            </a:pPr>
            <a:endParaRPr lang="sv-SE" dirty="0" smtClean="0">
              <a:hlinkClick r:id="rId3"/>
            </a:endParaRPr>
          </a:p>
          <a:p>
            <a:pPr>
              <a:buNone/>
            </a:pPr>
            <a:r>
              <a:rPr lang="sv-SE" dirty="0" err="1" smtClean="0">
                <a:hlinkClick r:id="rId3"/>
              </a:rPr>
              <a:t>www.linkoping.se/sv/Om-kommunen/Stadsarkivet</a:t>
            </a:r>
            <a:r>
              <a:rPr lang="sv-SE" dirty="0" smtClean="0">
                <a:hlinkClick r:id="rId3"/>
              </a:rPr>
              <a:t>/</a:t>
            </a:r>
            <a:endParaRPr lang="sv-SE" dirty="0" smtClean="0"/>
          </a:p>
          <a:p>
            <a:endParaRPr lang="sv-SE"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Arkivlagen(1990:782)</a:t>
            </a:r>
            <a:endParaRPr lang="sv-SE" dirty="0"/>
          </a:p>
        </p:txBody>
      </p:sp>
      <p:sp>
        <p:nvSpPr>
          <p:cNvPr id="3" name="Platshållare för innehåll 2"/>
          <p:cNvSpPr>
            <a:spLocks noGrp="1"/>
          </p:cNvSpPr>
          <p:nvPr>
            <p:ph idx="1"/>
          </p:nvPr>
        </p:nvSpPr>
        <p:spPr/>
        <p:txBody>
          <a:bodyPr/>
          <a:lstStyle/>
          <a:p>
            <a:pPr>
              <a:buNone/>
            </a:pPr>
            <a:r>
              <a:rPr lang="sv-SE" b="1" dirty="0" smtClean="0"/>
              <a:t>	6 §</a:t>
            </a:r>
            <a:r>
              <a:rPr lang="sv-SE" dirty="0" smtClean="0"/>
              <a:t> I arkivvården ingår att myndigheten ska</a:t>
            </a:r>
            <a:br>
              <a:rPr lang="sv-SE" dirty="0" smtClean="0"/>
            </a:br>
            <a:r>
              <a:rPr lang="sv-SE" dirty="0" smtClean="0"/>
              <a:t>upprätta dels en arkivbeskrivning som ger information om vilka slag av handlingar som kan finnas i myndighetens arkiv och hur arkivet är organiserat, </a:t>
            </a:r>
            <a:br>
              <a:rPr lang="sv-SE" dirty="0" smtClean="0"/>
            </a:br>
            <a:r>
              <a:rPr lang="sv-SE" dirty="0" smtClean="0"/>
              <a:t/>
            </a:r>
            <a:br>
              <a:rPr lang="sv-SE" dirty="0" smtClean="0"/>
            </a:br>
            <a:endParaRPr lang="sv-SE"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Arkivbeskrivningar till Stadsarkivet		</a:t>
            </a:r>
            <a:endParaRPr lang="sv-SE" dirty="0"/>
          </a:p>
        </p:txBody>
      </p:sp>
      <p:sp>
        <p:nvSpPr>
          <p:cNvPr id="3" name="Platshållare för innehåll 2"/>
          <p:cNvSpPr>
            <a:spLocks noGrp="1"/>
          </p:cNvSpPr>
          <p:nvPr>
            <p:ph idx="1"/>
          </p:nvPr>
        </p:nvSpPr>
        <p:spPr/>
        <p:txBody>
          <a:bodyPr/>
          <a:lstStyle/>
          <a:p>
            <a:r>
              <a:rPr lang="sv-SE" dirty="0" smtClean="0"/>
              <a:t>Ska vara inlämnade 31 december 2014</a:t>
            </a:r>
          </a:p>
          <a:p>
            <a:r>
              <a:rPr lang="sv-SE" dirty="0" smtClean="0"/>
              <a:t>Skickas elektroniskt till respektive kontaktperson</a:t>
            </a:r>
          </a:p>
          <a:p>
            <a:r>
              <a:rPr lang="sv-SE" dirty="0" smtClean="0"/>
              <a:t>Därefter vid revidering</a:t>
            </a:r>
            <a:endParaRPr lang="sv-SE"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Kontaktpersoner</a:t>
            </a:r>
            <a:endParaRPr lang="sv-SE" dirty="0"/>
          </a:p>
        </p:txBody>
      </p:sp>
      <p:sp>
        <p:nvSpPr>
          <p:cNvPr id="3" name="Platshållare för innehåll 2"/>
          <p:cNvSpPr>
            <a:spLocks noGrp="1"/>
          </p:cNvSpPr>
          <p:nvPr>
            <p:ph idx="1"/>
          </p:nvPr>
        </p:nvSpPr>
        <p:spPr/>
        <p:txBody>
          <a:bodyPr/>
          <a:lstStyle/>
          <a:p>
            <a:pPr>
              <a:buNone/>
            </a:pPr>
            <a:r>
              <a:rPr lang="sv-SE" dirty="0" smtClean="0"/>
              <a:t>Maria Dalbark, </a:t>
            </a:r>
            <a:r>
              <a:rPr lang="sv-SE" dirty="0" err="1" smtClean="0">
                <a:hlinkClick r:id="rId2"/>
              </a:rPr>
              <a:t>maria.dalbark@linkoping.se</a:t>
            </a:r>
            <a:r>
              <a:rPr lang="sv-SE" dirty="0" smtClean="0"/>
              <a:t>, 26 30 22</a:t>
            </a:r>
          </a:p>
          <a:p>
            <a:pPr>
              <a:buNone/>
            </a:pPr>
            <a:r>
              <a:rPr lang="sv-SE" dirty="0" smtClean="0"/>
              <a:t>	Kontakt för MoS, kommunala bolag, stiftelser och </a:t>
            </a:r>
            <a:br>
              <a:rPr lang="sv-SE" dirty="0" smtClean="0"/>
            </a:br>
            <a:r>
              <a:rPr lang="sv-SE" dirty="0" smtClean="0"/>
              <a:t>Kommunalförbund</a:t>
            </a:r>
          </a:p>
          <a:p>
            <a:pPr>
              <a:buNone/>
            </a:pPr>
            <a:endParaRPr lang="sv-SE" dirty="0" smtClean="0"/>
          </a:p>
          <a:p>
            <a:pPr>
              <a:buNone/>
            </a:pPr>
            <a:r>
              <a:rPr lang="sv-SE" dirty="0" smtClean="0"/>
              <a:t>Monica Klingberg, </a:t>
            </a:r>
            <a:r>
              <a:rPr lang="sv-SE" dirty="0" err="1" smtClean="0">
                <a:hlinkClick r:id="rId3"/>
              </a:rPr>
              <a:t>monica.klingberg@linkoping.se</a:t>
            </a:r>
            <a:r>
              <a:rPr lang="sv-SE" dirty="0" smtClean="0"/>
              <a:t>, </a:t>
            </a:r>
            <a:br>
              <a:rPr lang="sv-SE" dirty="0" smtClean="0"/>
            </a:br>
            <a:r>
              <a:rPr lang="sv-SE" dirty="0" smtClean="0"/>
              <a:t>20 73 84</a:t>
            </a:r>
          </a:p>
          <a:p>
            <a:pPr>
              <a:buNone/>
            </a:pPr>
            <a:r>
              <a:rPr lang="sv-SE" dirty="0" smtClean="0"/>
              <a:t>	Kontakt för alla förvaltningar (utom </a:t>
            </a:r>
            <a:r>
              <a:rPr lang="sv-SE" dirty="0" err="1" smtClean="0"/>
              <a:t>MoS</a:t>
            </a:r>
            <a:r>
              <a:rPr lang="sv-SE" dirty="0" smtClean="0"/>
              <a:t>)</a:t>
            </a:r>
            <a:endParaRPr lang="sv-SE"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Offentlighets- och sekretesslagen (2009:400)</a:t>
            </a:r>
            <a:endParaRPr lang="sv-SE" dirty="0"/>
          </a:p>
        </p:txBody>
      </p:sp>
      <p:sp>
        <p:nvSpPr>
          <p:cNvPr id="3" name="Platshållare för innehåll 2"/>
          <p:cNvSpPr>
            <a:spLocks noGrp="1"/>
          </p:cNvSpPr>
          <p:nvPr>
            <p:ph idx="1"/>
          </p:nvPr>
        </p:nvSpPr>
        <p:spPr/>
        <p:txBody>
          <a:bodyPr/>
          <a:lstStyle/>
          <a:p>
            <a:pPr>
              <a:buNone/>
            </a:pPr>
            <a:r>
              <a:rPr lang="sv-SE" b="1" dirty="0" smtClean="0"/>
              <a:t>Beskrivning av en myndighets allmänna handlingar</a:t>
            </a:r>
          </a:p>
          <a:p>
            <a:pPr>
              <a:buNone/>
            </a:pPr>
            <a:r>
              <a:rPr lang="sv-SE" b="1" dirty="0" smtClean="0"/>
              <a:t>2 §</a:t>
            </a:r>
            <a:r>
              <a:rPr lang="sv-SE" dirty="0" smtClean="0"/>
              <a:t> Varje myndighet ska upprätta en beskrivning som ger information om</a:t>
            </a:r>
            <a:endParaRPr lang="sv-SE" b="1" dirty="0" smtClean="0"/>
          </a:p>
          <a:p>
            <a:pPr>
              <a:spcBef>
                <a:spcPts val="0"/>
              </a:spcBef>
              <a:buFontTx/>
              <a:buChar char="-"/>
            </a:pPr>
            <a:r>
              <a:rPr lang="sv-SE" dirty="0" smtClean="0">
                <a:latin typeface="Arial" pitchFamily="34" charset="0"/>
              </a:rPr>
              <a:t>myndighetens organisation och verksamhet för </a:t>
            </a:r>
            <a:br>
              <a:rPr lang="sv-SE" dirty="0" smtClean="0">
                <a:latin typeface="Arial" pitchFamily="34" charset="0"/>
              </a:rPr>
            </a:br>
            <a:r>
              <a:rPr lang="sv-SE" dirty="0" smtClean="0">
                <a:latin typeface="Arial" pitchFamily="34" charset="0"/>
              </a:rPr>
              <a:t>att underlätta sökandet </a:t>
            </a:r>
          </a:p>
          <a:p>
            <a:pPr>
              <a:spcBef>
                <a:spcPts val="0"/>
              </a:spcBef>
              <a:buFontTx/>
              <a:buChar char="-"/>
            </a:pPr>
            <a:r>
              <a:rPr lang="sv-SE" dirty="0" smtClean="0">
                <a:latin typeface="Arial" pitchFamily="34" charset="0"/>
              </a:rPr>
              <a:t>register, förteckningar eller andra sökmedel</a:t>
            </a:r>
          </a:p>
          <a:p>
            <a:pPr>
              <a:spcBef>
                <a:spcPts val="0"/>
              </a:spcBef>
              <a:buFontTx/>
              <a:buChar char="-"/>
            </a:pPr>
            <a:r>
              <a:rPr lang="sv-SE" dirty="0" smtClean="0">
                <a:latin typeface="Arial" pitchFamily="34" charset="0"/>
              </a:rPr>
              <a:t>tekniska hjälpmedel som enskilda själva kan få använda</a:t>
            </a:r>
          </a:p>
          <a:p>
            <a:pPr>
              <a:spcBef>
                <a:spcPts val="0"/>
              </a:spcBef>
              <a:buFontTx/>
              <a:buChar char="-"/>
            </a:pPr>
            <a:r>
              <a:rPr lang="sv-SE" dirty="0" smtClean="0">
                <a:latin typeface="Arial" pitchFamily="34" charset="0"/>
              </a:rPr>
              <a:t>vem kan lämna upplysningar om de allmänna handlingar, deras användning och sökmöjligheter</a:t>
            </a:r>
          </a:p>
          <a:p>
            <a:pPr>
              <a:spcBef>
                <a:spcPts val="0"/>
              </a:spcBef>
              <a:buFontTx/>
              <a:buChar char="-"/>
            </a:pPr>
            <a:r>
              <a:rPr lang="sv-SE" dirty="0" smtClean="0">
                <a:latin typeface="Arial" pitchFamily="34" charset="0"/>
              </a:rPr>
              <a:t>huvudsakliga sekretesstillämpningar</a:t>
            </a:r>
          </a:p>
          <a:p>
            <a:pPr>
              <a:spcBef>
                <a:spcPts val="0"/>
              </a:spcBef>
              <a:buFontTx/>
              <a:buChar char="-"/>
            </a:pPr>
            <a:r>
              <a:rPr lang="sv-SE" dirty="0" smtClean="0">
                <a:latin typeface="Arial" pitchFamily="34" charset="0"/>
              </a:rPr>
              <a:t>regelbunden uppgiftsutbyte</a:t>
            </a:r>
            <a:endParaRPr lang="sv-SE"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LiSA-F</a:t>
            </a:r>
            <a:r>
              <a:rPr lang="sv-SE" dirty="0" smtClean="0"/>
              <a:t> 2012:14</a:t>
            </a:r>
            <a:endParaRPr lang="sv-SE" dirty="0"/>
          </a:p>
        </p:txBody>
      </p:sp>
      <p:sp>
        <p:nvSpPr>
          <p:cNvPr id="3" name="Platshållare för innehåll 2"/>
          <p:cNvSpPr>
            <a:spLocks noGrp="1"/>
          </p:cNvSpPr>
          <p:nvPr>
            <p:ph idx="1"/>
          </p:nvPr>
        </p:nvSpPr>
        <p:spPr>
          <a:xfrm>
            <a:off x="684212" y="2060848"/>
            <a:ext cx="7739788" cy="4065315"/>
          </a:xfrm>
        </p:spPr>
        <p:txBody>
          <a:bodyPr/>
          <a:lstStyle/>
          <a:p>
            <a:pPr>
              <a:buNone/>
            </a:pPr>
            <a:r>
              <a:rPr lang="sv-SE" dirty="0" err="1" smtClean="0">
                <a:hlinkClick r:id="rId2"/>
              </a:rPr>
              <a:t>www.linkoping.se/sv/Om-kommunen/Stadsarkivet</a:t>
            </a:r>
            <a:r>
              <a:rPr lang="sv-SE" smtClean="0">
                <a:hlinkClick r:id="rId2"/>
              </a:rPr>
              <a:t>/</a:t>
            </a:r>
            <a:endParaRPr lang="sv-SE" dirty="0" smtClean="0"/>
          </a:p>
          <a:p>
            <a:pPr>
              <a:buNone/>
            </a:pPr>
            <a:endParaRPr lang="sv-SE"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1. Organisation och arbetsuppgifter</a:t>
            </a:r>
            <a:endParaRPr lang="sv-SE" dirty="0"/>
          </a:p>
        </p:txBody>
      </p:sp>
      <p:sp>
        <p:nvSpPr>
          <p:cNvPr id="3" name="Platshållare för innehåll 2"/>
          <p:cNvSpPr>
            <a:spLocks noGrp="1"/>
          </p:cNvSpPr>
          <p:nvPr>
            <p:ph idx="1"/>
          </p:nvPr>
        </p:nvSpPr>
        <p:spPr/>
        <p:txBody>
          <a:bodyPr/>
          <a:lstStyle/>
          <a:p>
            <a:pPr>
              <a:buNone/>
            </a:pPr>
            <a:r>
              <a:rPr lang="sv-SE" dirty="0" smtClean="0"/>
              <a:t>Allmänna råd:</a:t>
            </a:r>
          </a:p>
          <a:p>
            <a:pPr>
              <a:buFontTx/>
              <a:buChar char="-"/>
            </a:pPr>
            <a:r>
              <a:rPr lang="sv-SE" dirty="0" smtClean="0"/>
              <a:t>Nämnd eller styrelse som är ansvarig för verksamheten</a:t>
            </a:r>
          </a:p>
          <a:p>
            <a:pPr>
              <a:buFontTx/>
              <a:buChar char="-"/>
            </a:pPr>
            <a:r>
              <a:rPr lang="sv-SE" dirty="0" smtClean="0"/>
              <a:t>Kort historik med bl.a. årtal om verksamhetens organisation och arbetsuppgifter</a:t>
            </a:r>
          </a:p>
          <a:p>
            <a:pPr>
              <a:buFontTx/>
              <a:buChar char="-"/>
            </a:pPr>
            <a:r>
              <a:rPr lang="sv-SE" dirty="0" smtClean="0"/>
              <a:t>Ta gärna med ett organisationsschema</a:t>
            </a:r>
          </a:p>
          <a:p>
            <a:pPr>
              <a:buFontTx/>
              <a:buChar char="-"/>
            </a:pPr>
            <a:endParaRPr lang="sv-SE" dirty="0" smtClean="0"/>
          </a:p>
          <a:p>
            <a:pPr>
              <a:buFontTx/>
              <a:buChar char="-"/>
            </a:pPr>
            <a:r>
              <a:rPr lang="sv-SE" dirty="0" smtClean="0"/>
              <a:t>Tänk på att syftet med redovisningen är att underlätta sökandet efter allmänna handlingar</a:t>
            </a:r>
            <a:endParaRPr lang="sv-SE"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212" y="383495"/>
            <a:ext cx="7739788" cy="525225"/>
          </a:xfrm>
        </p:spPr>
        <p:txBody>
          <a:bodyPr/>
          <a:lstStyle/>
          <a:p>
            <a:r>
              <a:rPr lang="sv-SE" dirty="0" smtClean="0"/>
              <a:t>Exempel Linköpings stadsarkiv</a:t>
            </a:r>
            <a:endParaRPr lang="sv-SE" dirty="0"/>
          </a:p>
        </p:txBody>
      </p:sp>
      <p:sp>
        <p:nvSpPr>
          <p:cNvPr id="3" name="Platshållare för innehåll 2"/>
          <p:cNvSpPr>
            <a:spLocks noGrp="1"/>
          </p:cNvSpPr>
          <p:nvPr>
            <p:ph idx="1"/>
          </p:nvPr>
        </p:nvSpPr>
        <p:spPr>
          <a:xfrm>
            <a:off x="684212" y="908721"/>
            <a:ext cx="7739788" cy="4104456"/>
          </a:xfrm>
        </p:spPr>
        <p:txBody>
          <a:bodyPr/>
          <a:lstStyle/>
          <a:p>
            <a:pPr>
              <a:buNone/>
            </a:pPr>
            <a:r>
              <a:rPr lang="sv-SE" sz="1600" b="1" dirty="0" smtClean="0"/>
              <a:t>1. Organisation och arbetsuppgifter</a:t>
            </a:r>
          </a:p>
          <a:p>
            <a:pPr>
              <a:buNone/>
            </a:pPr>
            <a:r>
              <a:rPr lang="sv-SE" sz="1600" dirty="0" smtClean="0"/>
              <a:t>	Verksamheten inrättades 1965 och var då en avdelning inom dåvarande stadskansliet. Därefter har den tillhört följande avdelningar: kommunkansliet 1971-1982, Servicekontoret (förvaltning under kommunstyrelsen) 1982-1991, LK Materialadministration (förvaltning under Konsult­styrelsen) 1992-2000 och Stadsbiblioteket 2001-2007. Linköpings stadsarkiv är i dag en del av Kommunstyrelsens förvaltning.</a:t>
            </a:r>
            <a:br>
              <a:rPr lang="sv-SE" sz="1600" dirty="0" smtClean="0"/>
            </a:br>
            <a:r>
              <a:rPr lang="sv-SE" sz="1600" dirty="0" smtClean="0"/>
              <a:t>Kommunstyrelsen är Linköpings kommuns arkivmyndighet med Stadsarkivet som förvaltnings­organ och depå.</a:t>
            </a:r>
          </a:p>
          <a:p>
            <a:pPr>
              <a:buNone/>
            </a:pPr>
            <a:r>
              <a:rPr lang="sv-SE" sz="1600" dirty="0" smtClean="0"/>
              <a:t>	Stadsarkivet är organiserat i en tillsynsgrupp, en depå- och forskningsgrupp och ett kansli. Tillsynsgruppen svarar för utbildning och rådgivning. Depå- och forskningsgruppen svarar för arkivbeståndens vård, för forskning samt för handläggning av förfrågningar. Kansliet svarar för administration och för expediering av handlingar. Inspektioner, beslut om utgallring, normgivning m.m. hanteras av stadsarkivarien.</a:t>
            </a:r>
          </a:p>
        </p:txBody>
      </p:sp>
      <p:grpSp>
        <p:nvGrpSpPr>
          <p:cNvPr id="1026" name="Group 2"/>
          <p:cNvGrpSpPr>
            <a:grpSpLocks/>
          </p:cNvGrpSpPr>
          <p:nvPr/>
        </p:nvGrpSpPr>
        <p:grpSpPr bwMode="auto">
          <a:xfrm>
            <a:off x="2517055" y="5140796"/>
            <a:ext cx="3567113" cy="952500"/>
            <a:chOff x="2884" y="9542"/>
            <a:chExt cx="5618" cy="1501"/>
          </a:xfrm>
        </p:grpSpPr>
        <p:sp>
          <p:nvSpPr>
            <p:cNvPr id="1027" name="AutoShape 3"/>
            <p:cNvSpPr>
              <a:spLocks noChangeArrowheads="1"/>
            </p:cNvSpPr>
            <p:nvPr/>
          </p:nvSpPr>
          <p:spPr bwMode="auto">
            <a:xfrm>
              <a:off x="4570" y="9542"/>
              <a:ext cx="2350" cy="400"/>
            </a:xfrm>
            <a:prstGeom prst="flowChart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sv-SE" sz="1000" b="0" i="0" u="none" strike="noStrike" cap="none" normalizeH="0" baseline="0" smtClean="0">
                  <a:ln>
                    <a:noFill/>
                  </a:ln>
                  <a:solidFill>
                    <a:schemeClr val="tx1"/>
                  </a:solidFill>
                  <a:effectLst/>
                  <a:latin typeface="Calibri" pitchFamily="34" charset="0"/>
                  <a:cs typeface="Arial" pitchFamily="34" charset="0"/>
                </a:rPr>
                <a:t>Chef</a:t>
              </a:r>
              <a:endParaRPr kumimoji="0" 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1028" name="AutoShape 4"/>
            <p:cNvSpPr>
              <a:spLocks noChangeArrowheads="1"/>
            </p:cNvSpPr>
            <p:nvPr/>
          </p:nvSpPr>
          <p:spPr bwMode="auto">
            <a:xfrm>
              <a:off x="2884" y="10406"/>
              <a:ext cx="1766" cy="400"/>
            </a:xfrm>
            <a:prstGeom prst="flowChart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sv-SE" sz="1000" b="0" i="0" u="none" strike="noStrike" cap="none" normalizeH="0" baseline="0" smtClean="0">
                  <a:ln>
                    <a:noFill/>
                  </a:ln>
                  <a:solidFill>
                    <a:schemeClr val="tx1"/>
                  </a:solidFill>
                  <a:effectLst/>
                  <a:latin typeface="Calibri" pitchFamily="34" charset="0"/>
                  <a:cs typeface="Arial" pitchFamily="34" charset="0"/>
                </a:rPr>
                <a:t>Kansli</a:t>
              </a:r>
              <a:endParaRPr kumimoji="0" 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1029" name="AutoShape 5"/>
            <p:cNvSpPr>
              <a:spLocks noChangeArrowheads="1"/>
            </p:cNvSpPr>
            <p:nvPr/>
          </p:nvSpPr>
          <p:spPr bwMode="auto">
            <a:xfrm>
              <a:off x="4858" y="10406"/>
              <a:ext cx="1680" cy="400"/>
            </a:xfrm>
            <a:prstGeom prst="flowChart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sv-SE" sz="1000" b="0" i="0" u="none" strike="noStrike" cap="none" normalizeH="0" baseline="0" smtClean="0">
                  <a:ln>
                    <a:noFill/>
                  </a:ln>
                  <a:solidFill>
                    <a:schemeClr val="tx1"/>
                  </a:solidFill>
                  <a:effectLst/>
                  <a:latin typeface="Calibri" pitchFamily="34" charset="0"/>
                  <a:cs typeface="Arial" pitchFamily="34" charset="0"/>
                </a:rPr>
                <a:t>Tillsyn</a:t>
              </a:r>
              <a:endParaRPr kumimoji="0" lang="sv-SE" sz="1800" b="0" i="0" u="none" strike="noStrike" cap="none" normalizeH="0" baseline="0" smtClean="0">
                <a:ln>
                  <a:noFill/>
                </a:ln>
                <a:solidFill>
                  <a:schemeClr val="tx1"/>
                </a:solidFill>
                <a:effectLst/>
                <a:latin typeface="Arial" pitchFamily="34" charset="0"/>
                <a:cs typeface="Arial" pitchFamily="34" charset="0"/>
              </a:endParaRPr>
            </a:p>
          </p:txBody>
        </p:sp>
        <p:sp>
          <p:nvSpPr>
            <p:cNvPr id="1030" name="AutoShape 6"/>
            <p:cNvSpPr>
              <a:spLocks noChangeArrowheads="1"/>
            </p:cNvSpPr>
            <p:nvPr/>
          </p:nvSpPr>
          <p:spPr bwMode="auto">
            <a:xfrm>
              <a:off x="6829" y="10406"/>
              <a:ext cx="1673" cy="637"/>
            </a:xfrm>
            <a:prstGeom prst="flowChart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sv-SE" sz="1000" b="0" i="0" u="none" strike="noStrike" cap="none" normalizeH="0" baseline="0" smtClean="0">
                  <a:ln>
                    <a:noFill/>
                  </a:ln>
                  <a:solidFill>
                    <a:schemeClr val="tx1"/>
                  </a:solidFill>
                  <a:effectLst/>
                  <a:latin typeface="Calibri" pitchFamily="34" charset="0"/>
                  <a:cs typeface="Arial" pitchFamily="34" charset="0"/>
                </a:rPr>
                <a:t>Depå och forskning</a:t>
              </a:r>
              <a:endParaRPr kumimoji="0" lang="sv-SE"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031" name="AutoShape 7"/>
            <p:cNvCxnSpPr>
              <a:cxnSpLocks noChangeShapeType="1"/>
            </p:cNvCxnSpPr>
            <p:nvPr/>
          </p:nvCxnSpPr>
          <p:spPr bwMode="auto">
            <a:xfrm>
              <a:off x="5769" y="9942"/>
              <a:ext cx="0" cy="200"/>
            </a:xfrm>
            <a:prstGeom prst="straightConnector1">
              <a:avLst/>
            </a:prstGeom>
            <a:noFill/>
            <a:ln w="9525">
              <a:solidFill>
                <a:srgbClr val="000000"/>
              </a:solidFill>
              <a:round/>
              <a:headEnd/>
              <a:tailEnd/>
            </a:ln>
          </p:spPr>
        </p:cxnSp>
        <p:cxnSp>
          <p:nvCxnSpPr>
            <p:cNvPr id="1032" name="AutoShape 8"/>
            <p:cNvCxnSpPr>
              <a:cxnSpLocks noChangeShapeType="1"/>
            </p:cNvCxnSpPr>
            <p:nvPr/>
          </p:nvCxnSpPr>
          <p:spPr bwMode="auto">
            <a:xfrm>
              <a:off x="5769" y="10142"/>
              <a:ext cx="1" cy="264"/>
            </a:xfrm>
            <a:prstGeom prst="straightConnector1">
              <a:avLst/>
            </a:prstGeom>
            <a:noFill/>
            <a:ln w="9525">
              <a:solidFill>
                <a:srgbClr val="000000"/>
              </a:solidFill>
              <a:round/>
              <a:headEnd/>
              <a:tailEnd/>
            </a:ln>
          </p:spPr>
        </p:cxnSp>
        <p:cxnSp>
          <p:nvCxnSpPr>
            <p:cNvPr id="1033" name="AutoShape 9"/>
            <p:cNvCxnSpPr>
              <a:cxnSpLocks noChangeShapeType="1"/>
            </p:cNvCxnSpPr>
            <p:nvPr/>
          </p:nvCxnSpPr>
          <p:spPr bwMode="auto">
            <a:xfrm flipH="1">
              <a:off x="3718" y="10142"/>
              <a:ext cx="2055" cy="0"/>
            </a:xfrm>
            <a:prstGeom prst="straightConnector1">
              <a:avLst/>
            </a:prstGeom>
            <a:noFill/>
            <a:ln w="9525">
              <a:solidFill>
                <a:srgbClr val="000000"/>
              </a:solidFill>
              <a:round/>
              <a:headEnd/>
              <a:tailEnd/>
            </a:ln>
          </p:spPr>
        </p:cxnSp>
        <p:cxnSp>
          <p:nvCxnSpPr>
            <p:cNvPr id="1034" name="AutoShape 10"/>
            <p:cNvCxnSpPr>
              <a:cxnSpLocks noChangeShapeType="1"/>
            </p:cNvCxnSpPr>
            <p:nvPr/>
          </p:nvCxnSpPr>
          <p:spPr bwMode="auto">
            <a:xfrm>
              <a:off x="3718" y="10142"/>
              <a:ext cx="0" cy="264"/>
            </a:xfrm>
            <a:prstGeom prst="straightConnector1">
              <a:avLst/>
            </a:prstGeom>
            <a:noFill/>
            <a:ln w="9525">
              <a:solidFill>
                <a:srgbClr val="000000"/>
              </a:solidFill>
              <a:round/>
              <a:headEnd/>
              <a:tailEnd/>
            </a:ln>
          </p:spPr>
        </p:cxnSp>
        <p:cxnSp>
          <p:nvCxnSpPr>
            <p:cNvPr id="1035" name="AutoShape 11"/>
            <p:cNvCxnSpPr>
              <a:cxnSpLocks noChangeShapeType="1"/>
            </p:cNvCxnSpPr>
            <p:nvPr/>
          </p:nvCxnSpPr>
          <p:spPr bwMode="auto">
            <a:xfrm>
              <a:off x="5769" y="10142"/>
              <a:ext cx="1863" cy="0"/>
            </a:xfrm>
            <a:prstGeom prst="straightConnector1">
              <a:avLst/>
            </a:prstGeom>
            <a:noFill/>
            <a:ln w="9525">
              <a:solidFill>
                <a:srgbClr val="000000"/>
              </a:solidFill>
              <a:round/>
              <a:headEnd/>
              <a:tailEnd/>
            </a:ln>
          </p:spPr>
        </p:cxnSp>
        <p:cxnSp>
          <p:nvCxnSpPr>
            <p:cNvPr id="1036" name="AutoShape 12"/>
            <p:cNvCxnSpPr>
              <a:cxnSpLocks noChangeShapeType="1"/>
            </p:cNvCxnSpPr>
            <p:nvPr/>
          </p:nvCxnSpPr>
          <p:spPr bwMode="auto">
            <a:xfrm>
              <a:off x="7632" y="10142"/>
              <a:ext cx="0" cy="264"/>
            </a:xfrm>
            <a:prstGeom prst="straightConnector1">
              <a:avLst/>
            </a:prstGeom>
            <a:noFill/>
            <a:ln w="9525">
              <a:solidFill>
                <a:srgbClr val="000000"/>
              </a:solidFill>
              <a:round/>
              <a:headEnd/>
              <a:tailEnd/>
            </a:ln>
          </p:spPr>
        </p:cxn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2. Förhållandet mellan arbetsuppgifter och handlingar/ärenden			</a:t>
            </a:r>
            <a:endParaRPr lang="sv-SE" dirty="0"/>
          </a:p>
        </p:txBody>
      </p:sp>
      <p:sp>
        <p:nvSpPr>
          <p:cNvPr id="3" name="Platshållare för innehåll 2"/>
          <p:cNvSpPr>
            <a:spLocks noGrp="1"/>
          </p:cNvSpPr>
          <p:nvPr>
            <p:ph idx="1"/>
          </p:nvPr>
        </p:nvSpPr>
        <p:spPr/>
        <p:txBody>
          <a:bodyPr/>
          <a:lstStyle/>
          <a:p>
            <a:pPr>
              <a:buNone/>
            </a:pPr>
            <a:endParaRPr lang="sv-SE" dirty="0" smtClean="0"/>
          </a:p>
          <a:p>
            <a:pPr>
              <a:buNone/>
            </a:pPr>
            <a:r>
              <a:rPr lang="sv-SE" dirty="0" smtClean="0"/>
              <a:t>Allmänna råd:</a:t>
            </a:r>
          </a:p>
          <a:p>
            <a:pPr>
              <a:buFont typeface="Arial" pitchFamily="34" charset="0"/>
              <a:buChar char="•"/>
            </a:pPr>
            <a:r>
              <a:rPr lang="sv-SE" dirty="0" smtClean="0"/>
              <a:t>En översikt över huvudsakliga arbetsuppgifter och vilka handlingar/ärenden som förekommer, främst </a:t>
            </a:r>
            <a:br>
              <a:rPr lang="sv-SE" dirty="0" smtClean="0"/>
            </a:br>
            <a:r>
              <a:rPr lang="sv-SE" dirty="0" smtClean="0"/>
              <a:t>det som är typiskt för verksamheten</a:t>
            </a:r>
          </a:p>
          <a:p>
            <a:endParaRPr lang="sv-SE" dirty="0" smtClean="0"/>
          </a:p>
          <a:p>
            <a:r>
              <a:rPr lang="sv-SE" dirty="0" smtClean="0"/>
              <a:t>Syftet är att ge en vägledande inblick i verksamhet </a:t>
            </a:r>
            <a:br>
              <a:rPr lang="sv-SE" dirty="0" smtClean="0"/>
            </a:br>
            <a:r>
              <a:rPr lang="sv-SE" dirty="0" smtClean="0"/>
              <a:t>och arbetssätt</a:t>
            </a:r>
            <a:endParaRPr lang="sv-SE"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212" y="383495"/>
            <a:ext cx="7739788" cy="525225"/>
          </a:xfrm>
        </p:spPr>
        <p:txBody>
          <a:bodyPr/>
          <a:lstStyle/>
          <a:p>
            <a:r>
              <a:rPr lang="sv-SE" dirty="0" smtClean="0"/>
              <a:t>Exempel Linköpings stadsarkiv</a:t>
            </a:r>
            <a:endParaRPr lang="sv-SE" dirty="0"/>
          </a:p>
        </p:txBody>
      </p:sp>
      <p:sp>
        <p:nvSpPr>
          <p:cNvPr id="1025" name="Rectangle 1"/>
          <p:cNvSpPr>
            <a:spLocks noGrp="1" noChangeArrowheads="1"/>
          </p:cNvSpPr>
          <p:nvPr>
            <p:ph idx="1"/>
          </p:nvPr>
        </p:nvSpPr>
        <p:spPr bwMode="auto">
          <a:xfrm>
            <a:off x="539552" y="1476067"/>
            <a:ext cx="8408071" cy="440120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sv-SE"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 Förhållandet mellan arbetsuppgifter och handlingar/ärenden</a:t>
            </a:r>
            <a:endParaRPr kumimoji="0" lang="sv-SE"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sv-SE"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sv-SE"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Arkivmyndighetens grundläggande uppgifter är:</a:t>
            </a:r>
            <a:endParaRPr kumimoji="0" lang="sv-SE"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sv-S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att ta emot och förvara de kommunala myndigheternas, stiftelsernas </a:t>
            </a:r>
            <a:br>
              <a:rPr kumimoji="0" lang="sv-S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sv-S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och bolagens arkiv</a:t>
            </a:r>
            <a:endParaRPr kumimoji="0" lang="sv-SE"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sv-S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att ordna och förteckna de av myndigheten förvarade arkivbestånden</a:t>
            </a:r>
            <a:endParaRPr kumimoji="0" lang="sv-SE"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sv-S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att göra dessa arkivbestånd tillgängliga för medborgare, myndigheter </a:t>
            </a:r>
            <a:br>
              <a:rPr kumimoji="0" lang="sv-S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sv-S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och forskning</a:t>
            </a:r>
            <a:endParaRPr kumimoji="0" lang="sv-SE"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sv-S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att handlägga förfrågningar och tillhandahålla handlingar ur dessa </a:t>
            </a:r>
            <a:br>
              <a:rPr kumimoji="0" lang="sv-S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sv-S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arkivbestånd</a:t>
            </a:r>
            <a:endParaRPr kumimoji="0" lang="sv-SE"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sv-S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att utöva tillsyn över de kommunala arkivbildarna, vari ingår rådgivning, </a:t>
            </a:r>
            <a:br>
              <a:rPr kumimoji="0" lang="sv-S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sv-S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utbildning och inspektioner, samt</a:t>
            </a:r>
            <a:endParaRPr kumimoji="0" lang="sv-SE"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sv-S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att svara för lokal normgivning beträffande arkivbildning, arkivvård </a:t>
            </a:r>
            <a:br>
              <a:rPr kumimoji="0" lang="sv-S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sv-S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och annan dithörande hantering.</a:t>
            </a:r>
            <a:endParaRPr kumimoji="0" lang="sv-SE"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esentation idemönster">
  <a:themeElements>
    <a:clrScheme name="Anpassad 1">
      <a:dk1>
        <a:srgbClr val="000000"/>
      </a:dk1>
      <a:lt1>
        <a:srgbClr val="FFFFFF"/>
      </a:lt1>
      <a:dk2>
        <a:srgbClr val="4C4C4C"/>
      </a:dk2>
      <a:lt2>
        <a:srgbClr val="8E8E8E"/>
      </a:lt2>
      <a:accent1>
        <a:srgbClr val="00A9B9"/>
      </a:accent1>
      <a:accent2>
        <a:srgbClr val="D41737"/>
      </a:accent2>
      <a:accent3>
        <a:srgbClr val="EA516D"/>
      </a:accent3>
      <a:accent4>
        <a:srgbClr val="8DA85A"/>
      </a:accent4>
      <a:accent5>
        <a:srgbClr val="E94E1B"/>
      </a:accent5>
      <a:accent6>
        <a:srgbClr val="005365"/>
      </a:accent6>
      <a:hlink>
        <a:srgbClr val="000000"/>
      </a:hlink>
      <a:folHlink>
        <a:srgbClr val="000000"/>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err="1" smtClean="0">
            <a:latin typeface="Arial"/>
            <a:cs typeface="Arial"/>
          </a:defRPr>
        </a:defPPr>
      </a:lstStyle>
    </a:tx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 idemönster</Template>
  <TotalTime>218</TotalTime>
  <Words>454</Words>
  <Application>Microsoft Office PowerPoint</Application>
  <PresentationFormat>Bildspel på skärmen (4:3)</PresentationFormat>
  <Paragraphs>137</Paragraphs>
  <Slides>31</Slides>
  <Notes>1</Notes>
  <HiddenSlides>0</HiddenSlides>
  <MMClips>0</MMClips>
  <ScaleCrop>false</ScaleCrop>
  <HeadingPairs>
    <vt:vector size="4" baseType="variant">
      <vt:variant>
        <vt:lpstr>Tema</vt:lpstr>
      </vt:variant>
      <vt:variant>
        <vt:i4>1</vt:i4>
      </vt:variant>
      <vt:variant>
        <vt:lpstr>Bildrubriker</vt:lpstr>
      </vt:variant>
      <vt:variant>
        <vt:i4>31</vt:i4>
      </vt:variant>
    </vt:vector>
  </HeadingPairs>
  <TitlesOfParts>
    <vt:vector size="32" baseType="lpstr">
      <vt:lpstr>Presentation idemönster</vt:lpstr>
      <vt:lpstr>Bild 1</vt:lpstr>
      <vt:lpstr>Information om arkivbeskrivning</vt:lpstr>
      <vt:lpstr>Arkivlagen(1990:782)</vt:lpstr>
      <vt:lpstr>Offentlighets- och sekretesslagen (2009:400)</vt:lpstr>
      <vt:lpstr>LiSA-F 2012:14</vt:lpstr>
      <vt:lpstr>1. Organisation och arbetsuppgifter</vt:lpstr>
      <vt:lpstr>Exempel Linköpings stadsarkiv</vt:lpstr>
      <vt:lpstr>2. Förhållandet mellan arbetsuppgifter och handlingar/ärenden   </vt:lpstr>
      <vt:lpstr>Exempel Linköpings stadsarkiv</vt:lpstr>
      <vt:lpstr>3. Arkivbildarens arkiv</vt:lpstr>
      <vt:lpstr>Exempel Linköpings stadsarkiv</vt:lpstr>
      <vt:lpstr>4. Åtkomst och sökingångar</vt:lpstr>
      <vt:lpstr>Exempel Linköpings stadsarkiv</vt:lpstr>
      <vt:lpstr>5. Verksamhetssystem</vt:lpstr>
      <vt:lpstr>Exempel Linköpings stadsarkiv</vt:lpstr>
      <vt:lpstr>6. Regelbundet utbyte av uppgifter</vt:lpstr>
      <vt:lpstr>Exempel Linköpings stadsarkiv</vt:lpstr>
      <vt:lpstr>7. Gallringsregler</vt:lpstr>
      <vt:lpstr>Exempel Linköpings stadsarkiv</vt:lpstr>
      <vt:lpstr>Exempel utan dokumenthanteringsplan</vt:lpstr>
      <vt:lpstr>8. Sekretess</vt:lpstr>
      <vt:lpstr>Exempel Linköpings stadsarkiv</vt:lpstr>
      <vt:lpstr>9. Tekniska hjälpmedel</vt:lpstr>
      <vt:lpstr>Exempel Linköpings stadsarkiv</vt:lpstr>
      <vt:lpstr>10. Arkivansvar</vt:lpstr>
      <vt:lpstr>Exempel Linköpings stadsarkiv</vt:lpstr>
      <vt:lpstr>11. Upprättande och aktualisering</vt:lpstr>
      <vt:lpstr>Exempel Linköpings stadsarkiv</vt:lpstr>
      <vt:lpstr>Mall med rubriker finns att hämta på</vt:lpstr>
      <vt:lpstr>Arkivbeskrivningar till Stadsarkivet  </vt:lpstr>
      <vt:lpstr>Kontaktpersoner</vt:lpstr>
    </vt:vector>
  </TitlesOfParts>
  <Company>Linköpings Kommun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monjoh</dc:creator>
  <cp:lastModifiedBy>dalmar</cp:lastModifiedBy>
  <cp:revision>31</cp:revision>
  <dcterms:created xsi:type="dcterms:W3CDTF">2014-03-10T10:44:19Z</dcterms:created>
  <dcterms:modified xsi:type="dcterms:W3CDTF">2014-10-01T14:17:06Z</dcterms:modified>
</cp:coreProperties>
</file>